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7"/>
  </p:notesMasterIdLst>
  <p:sldIdLst>
    <p:sldId id="256" r:id="rId2"/>
    <p:sldId id="265" r:id="rId3"/>
    <p:sldId id="261" r:id="rId4"/>
    <p:sldId id="270" r:id="rId5"/>
    <p:sldId id="271" r:id="rId6"/>
    <p:sldId id="269" r:id="rId7"/>
    <p:sldId id="273" r:id="rId8"/>
    <p:sldId id="264" r:id="rId9"/>
    <p:sldId id="279" r:id="rId10"/>
    <p:sldId id="283" r:id="rId11"/>
    <p:sldId id="282" r:id="rId12"/>
    <p:sldId id="281" r:id="rId13"/>
    <p:sldId id="285" r:id="rId14"/>
    <p:sldId id="286" r:id="rId15"/>
    <p:sldId id="287" r:id="rId16"/>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AD8"/>
    <a:srgbClr val="9840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79388" autoAdjust="0"/>
  </p:normalViewPr>
  <p:slideViewPr>
    <p:cSldViewPr snapToGrid="0">
      <p:cViewPr varScale="1">
        <p:scale>
          <a:sx n="120" d="100"/>
          <a:sy n="120" d="100"/>
        </p:scale>
        <p:origin x="1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85F43-8DDD-4F12-AA74-39B7F30FD113}" type="datetimeFigureOut">
              <a:rPr lang="en-US" smtClean="0"/>
              <a:t>6/1/22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15A65-71C6-47F5-A104-1A87DF31640A}" type="slidenum">
              <a:rPr lang="en-US" smtClean="0"/>
              <a:t>‹#›</a:t>
            </a:fld>
            <a:endParaRPr lang="en-US"/>
          </a:p>
        </p:txBody>
      </p:sp>
    </p:spTree>
    <p:extLst>
      <p:ext uri="{BB962C8B-B14F-4D97-AF65-F5344CB8AC3E}">
        <p14:creationId xmlns:p14="http://schemas.microsoft.com/office/powerpoint/2010/main" val="114341138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Spirit is described throughout Scripture as God’s life-giving “breath”--the source of our lives in Him.</a:t>
            </a:r>
          </a:p>
        </p:txBody>
      </p:sp>
      <p:sp>
        <p:nvSpPr>
          <p:cNvPr id="4" name="Slide Number Placeholder 3"/>
          <p:cNvSpPr>
            <a:spLocks noGrp="1"/>
          </p:cNvSpPr>
          <p:nvPr>
            <p:ph type="sldNum" sz="quarter" idx="10"/>
          </p:nvPr>
        </p:nvSpPr>
        <p:spPr/>
        <p:txBody>
          <a:bodyPr/>
          <a:lstStyle/>
          <a:p>
            <a:fld id="{9DA15A65-71C6-47F5-A104-1A87DF31640A}" type="slidenum">
              <a:rPr lang="en-US" smtClean="0"/>
              <a:t>2</a:t>
            </a:fld>
            <a:endParaRPr lang="en-US"/>
          </a:p>
        </p:txBody>
      </p:sp>
    </p:spTree>
    <p:extLst>
      <p:ext uri="{BB962C8B-B14F-4D97-AF65-F5344CB8AC3E}">
        <p14:creationId xmlns:p14="http://schemas.microsoft.com/office/powerpoint/2010/main" val="342158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reference to the Spirit is in the Creation of all life.</a:t>
            </a:r>
          </a:p>
        </p:txBody>
      </p:sp>
      <p:sp>
        <p:nvSpPr>
          <p:cNvPr id="4" name="Slide Number Placeholder 3"/>
          <p:cNvSpPr>
            <a:spLocks noGrp="1"/>
          </p:cNvSpPr>
          <p:nvPr>
            <p:ph type="sldNum" sz="quarter" idx="10"/>
          </p:nvPr>
        </p:nvSpPr>
        <p:spPr/>
        <p:txBody>
          <a:bodyPr/>
          <a:lstStyle/>
          <a:p>
            <a:fld id="{9DA15A65-71C6-47F5-A104-1A87DF31640A}" type="slidenum">
              <a:rPr lang="en-US" smtClean="0"/>
              <a:t>3</a:t>
            </a:fld>
            <a:endParaRPr lang="en-US"/>
          </a:p>
        </p:txBody>
      </p:sp>
    </p:spTree>
    <p:extLst>
      <p:ext uri="{BB962C8B-B14F-4D97-AF65-F5344CB8AC3E}">
        <p14:creationId xmlns:p14="http://schemas.microsoft.com/office/powerpoint/2010/main" val="99439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reference to the Spirit is in the Creation of all life.</a:t>
            </a:r>
          </a:p>
        </p:txBody>
      </p:sp>
      <p:sp>
        <p:nvSpPr>
          <p:cNvPr id="4" name="Slide Number Placeholder 3"/>
          <p:cNvSpPr>
            <a:spLocks noGrp="1"/>
          </p:cNvSpPr>
          <p:nvPr>
            <p:ph type="sldNum" sz="quarter" idx="10"/>
          </p:nvPr>
        </p:nvSpPr>
        <p:spPr/>
        <p:txBody>
          <a:bodyPr/>
          <a:lstStyle/>
          <a:p>
            <a:fld id="{9DA15A65-71C6-47F5-A104-1A87DF31640A}" type="slidenum">
              <a:rPr lang="en-US" smtClean="0"/>
              <a:t>4</a:t>
            </a:fld>
            <a:endParaRPr lang="en-US"/>
          </a:p>
        </p:txBody>
      </p:sp>
    </p:spTree>
    <p:extLst>
      <p:ext uri="{BB962C8B-B14F-4D97-AF65-F5344CB8AC3E}">
        <p14:creationId xmlns:p14="http://schemas.microsoft.com/office/powerpoint/2010/main" val="20378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Scriptures explicitly tell us the overarching purpose of the Spirit’s nature and work: to give life</a:t>
            </a:r>
          </a:p>
        </p:txBody>
      </p:sp>
      <p:sp>
        <p:nvSpPr>
          <p:cNvPr id="4" name="Slide Number Placeholder 3"/>
          <p:cNvSpPr>
            <a:spLocks noGrp="1"/>
          </p:cNvSpPr>
          <p:nvPr>
            <p:ph type="sldNum" sz="quarter" idx="10"/>
          </p:nvPr>
        </p:nvSpPr>
        <p:spPr/>
        <p:txBody>
          <a:bodyPr/>
          <a:lstStyle/>
          <a:p>
            <a:fld id="{9DA15A65-71C6-47F5-A104-1A87DF31640A}" type="slidenum">
              <a:rPr lang="en-US" smtClean="0"/>
              <a:t>5</a:t>
            </a:fld>
            <a:endParaRPr lang="en-US"/>
          </a:p>
        </p:txBody>
      </p:sp>
    </p:spTree>
    <p:extLst>
      <p:ext uri="{BB962C8B-B14F-4D97-AF65-F5344CB8AC3E}">
        <p14:creationId xmlns:p14="http://schemas.microsoft.com/office/powerpoint/2010/main" val="145690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OT Prophets give us a variety of helpful images that help us understand </a:t>
            </a:r>
            <a:r>
              <a:rPr lang="en-US" b="1" i="1" dirty="0"/>
              <a:t>the work </a:t>
            </a:r>
            <a:r>
              <a:rPr lang="en-US" dirty="0"/>
              <a:t>of the Spirit: </a:t>
            </a:r>
            <a:r>
              <a:rPr lang="en-US" b="1" i="1" dirty="0"/>
              <a:t>to give life.</a:t>
            </a:r>
          </a:p>
        </p:txBody>
      </p:sp>
      <p:sp>
        <p:nvSpPr>
          <p:cNvPr id="4" name="Slide Number Placeholder 3"/>
          <p:cNvSpPr>
            <a:spLocks noGrp="1"/>
          </p:cNvSpPr>
          <p:nvPr>
            <p:ph type="sldNum" sz="quarter" idx="10"/>
          </p:nvPr>
        </p:nvSpPr>
        <p:spPr/>
        <p:txBody>
          <a:bodyPr/>
          <a:lstStyle/>
          <a:p>
            <a:fld id="{9DA15A65-71C6-47F5-A104-1A87DF31640A}" type="slidenum">
              <a:rPr lang="en-US" smtClean="0"/>
              <a:t>7</a:t>
            </a:fld>
            <a:endParaRPr lang="en-US"/>
          </a:p>
        </p:txBody>
      </p:sp>
    </p:spTree>
    <p:extLst>
      <p:ext uri="{BB962C8B-B14F-4D97-AF65-F5344CB8AC3E}">
        <p14:creationId xmlns:p14="http://schemas.microsoft.com/office/powerpoint/2010/main" val="170406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cannot receive the life-giving work of the Spirit except in Christ. Only when we are in Him, breathing His “breath” (i.e. Spirit) can we have life.</a:t>
            </a:r>
          </a:p>
        </p:txBody>
      </p:sp>
      <p:sp>
        <p:nvSpPr>
          <p:cNvPr id="4" name="Slide Number Placeholder 3"/>
          <p:cNvSpPr>
            <a:spLocks noGrp="1"/>
          </p:cNvSpPr>
          <p:nvPr>
            <p:ph type="sldNum" sz="quarter" idx="10"/>
          </p:nvPr>
        </p:nvSpPr>
        <p:spPr/>
        <p:txBody>
          <a:bodyPr/>
          <a:lstStyle/>
          <a:p>
            <a:fld id="{9DA15A65-71C6-47F5-A104-1A87DF31640A}" type="slidenum">
              <a:rPr lang="en-US" smtClean="0"/>
              <a:t>8</a:t>
            </a:fld>
            <a:endParaRPr lang="en-US"/>
          </a:p>
        </p:txBody>
      </p:sp>
    </p:spTree>
    <p:extLst>
      <p:ext uri="{BB962C8B-B14F-4D97-AF65-F5344CB8AC3E}">
        <p14:creationId xmlns:p14="http://schemas.microsoft.com/office/powerpoint/2010/main" val="326660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When I live in Christ, He lives in me—I ‘breathe His Breath’.</a:t>
            </a:r>
          </a:p>
          <a:p>
            <a:r>
              <a:rPr lang="en-US" dirty="0"/>
              <a:t>The more I ‘breathe His Breath’ the more I become like Him.</a:t>
            </a:r>
          </a:p>
          <a:p>
            <a:r>
              <a:rPr lang="en-US" dirty="0"/>
              <a:t>Eventually my spirit becomes consumed with His Spirit.</a:t>
            </a:r>
          </a:p>
          <a:p>
            <a:r>
              <a:rPr lang="en-US" dirty="0"/>
              <a:t>And so I move away from the death of sin to the life of the Spirit that is promised in Christ.</a:t>
            </a:r>
          </a:p>
          <a:p>
            <a:endParaRPr lang="en-US" dirty="0"/>
          </a:p>
        </p:txBody>
      </p:sp>
      <p:sp>
        <p:nvSpPr>
          <p:cNvPr id="4" name="Slide Number Placeholder 3"/>
          <p:cNvSpPr>
            <a:spLocks noGrp="1"/>
          </p:cNvSpPr>
          <p:nvPr>
            <p:ph type="sldNum" sz="quarter" idx="10"/>
          </p:nvPr>
        </p:nvSpPr>
        <p:spPr/>
        <p:txBody>
          <a:bodyPr/>
          <a:lstStyle/>
          <a:p>
            <a:fld id="{9DA15A65-71C6-47F5-A104-1A87DF31640A}" type="slidenum">
              <a:rPr lang="en-US" smtClean="0"/>
              <a:t>9</a:t>
            </a:fld>
            <a:endParaRPr lang="en-US"/>
          </a:p>
        </p:txBody>
      </p:sp>
    </p:spTree>
    <p:extLst>
      <p:ext uri="{BB962C8B-B14F-4D97-AF65-F5344CB8AC3E}">
        <p14:creationId xmlns:p14="http://schemas.microsoft.com/office/powerpoint/2010/main" val="190185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t>When I live in Christ, He lives in me—I ‘breathe His Breath’.</a:t>
            </a:r>
          </a:p>
          <a:p>
            <a:pPr marL="171450" indent="-171450">
              <a:buFont typeface="Arial" panose="020B0604020202020204" pitchFamily="34" charset="0"/>
              <a:buChar char="•"/>
            </a:pPr>
            <a:r>
              <a:rPr lang="en-US" sz="1000" dirty="0"/>
              <a:t>The more I ‘breathe His Breath’ the more I become like Him.</a:t>
            </a:r>
          </a:p>
          <a:p>
            <a:pPr marL="171450" indent="-171450">
              <a:buFont typeface="Arial" panose="020B0604020202020204" pitchFamily="34" charset="0"/>
              <a:buChar char="•"/>
            </a:pPr>
            <a:r>
              <a:rPr lang="en-US" sz="1000" dirty="0"/>
              <a:t>Eventually my spirit becomes consumed with His Spirit.</a:t>
            </a:r>
          </a:p>
          <a:p>
            <a:pPr marL="171450" indent="-171450">
              <a:buFont typeface="Arial" panose="020B0604020202020204" pitchFamily="34" charset="0"/>
              <a:buChar char="•"/>
            </a:pPr>
            <a:r>
              <a:rPr lang="en-US" sz="1000" dirty="0"/>
              <a:t>And so I move away from the death of sin to the life of the Spirit that is promised in Christ.</a:t>
            </a:r>
          </a:p>
          <a:p>
            <a:endParaRPr lang="en-US" dirty="0"/>
          </a:p>
        </p:txBody>
      </p:sp>
      <p:sp>
        <p:nvSpPr>
          <p:cNvPr id="4" name="Slide Number Placeholder 3"/>
          <p:cNvSpPr>
            <a:spLocks noGrp="1"/>
          </p:cNvSpPr>
          <p:nvPr>
            <p:ph type="sldNum" sz="quarter" idx="10"/>
          </p:nvPr>
        </p:nvSpPr>
        <p:spPr/>
        <p:txBody>
          <a:bodyPr/>
          <a:lstStyle/>
          <a:p>
            <a:fld id="{9DA15A65-71C6-47F5-A104-1A87DF31640A}" type="slidenum">
              <a:rPr lang="en-US" smtClean="0"/>
              <a:t>11</a:t>
            </a:fld>
            <a:endParaRPr lang="en-US"/>
          </a:p>
        </p:txBody>
      </p:sp>
    </p:spTree>
    <p:extLst>
      <p:ext uri="{BB962C8B-B14F-4D97-AF65-F5344CB8AC3E}">
        <p14:creationId xmlns:p14="http://schemas.microsoft.com/office/powerpoint/2010/main" val="405334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you not know that you are God's temple and that God's Spirit dwells in you?</a:t>
            </a:r>
            <a:r>
              <a:rPr lang="en-US" b="1" baseline="30000" dirty="0"/>
              <a:t>17 </a:t>
            </a:r>
            <a:r>
              <a:rPr lang="en-US" dirty="0"/>
              <a:t>If anyone destroys God's temple, God will destroy him. For God's temple is holy, and you are that temple. (1 Corinthians 3:16-17, ESV)</a:t>
            </a:r>
          </a:p>
          <a:p>
            <a:pPr marL="171450" indent="-171450">
              <a:buFont typeface="Arial" panose="020B0604020202020204" pitchFamily="34" charset="0"/>
              <a:buChar char="•"/>
            </a:pPr>
            <a:r>
              <a:rPr lang="en-US" dirty="0"/>
              <a:t>Or do you not know that your body is a temple of the Holy Spirit within you, whom you have from God? You are not your own, </a:t>
            </a:r>
            <a:r>
              <a:rPr lang="en-US" b="1" baseline="30000" dirty="0"/>
              <a:t>20 </a:t>
            </a:r>
            <a:r>
              <a:rPr lang="en-US" dirty="0"/>
              <a:t>for you were bought with a price. So glorify God in your body. (1 Corinthians 6:19-20, ESV)</a:t>
            </a:r>
          </a:p>
          <a:p>
            <a:pPr marL="171450" indent="-171450">
              <a:buFont typeface="Arial" panose="020B0604020202020204" pitchFamily="34" charset="0"/>
              <a:buChar char="•"/>
            </a:pPr>
            <a:r>
              <a:rPr lang="en-US" dirty="0"/>
              <a:t>Romans 14:17, 15:13</a:t>
            </a:r>
          </a:p>
          <a:p>
            <a:pPr marL="171450" indent="-171450">
              <a:buFont typeface="Arial" panose="020B0604020202020204" pitchFamily="34" charset="0"/>
              <a:buChar char="•"/>
            </a:pPr>
            <a:r>
              <a:rPr lang="en-US" dirty="0"/>
              <a:t>Since we have such a hope, we are very bold…Now the Lord is the Spirit, and where the Spirit of the Lord is, there is freedom.</a:t>
            </a:r>
            <a:r>
              <a:rPr lang="en-US" b="1" baseline="30000" dirty="0"/>
              <a:t>18 </a:t>
            </a:r>
            <a:r>
              <a:rPr lang="en-US" dirty="0"/>
              <a:t>And we all, with unveiled face, beholding the glory of the Lord, are being transformed into the same image from one degree of glory to another. For this comes from the Lord who is the Spirit. (2 Corinthians 3:12, 17-18, ESV)</a:t>
            </a:r>
          </a:p>
          <a:p>
            <a:pPr marL="171450" indent="-171450">
              <a:buFont typeface="Arial" panose="020B0604020202020204" pitchFamily="34" charset="0"/>
              <a:buChar char="•"/>
            </a:pPr>
            <a:r>
              <a:rPr lang="en-US" dirty="0"/>
              <a:t>so that in Christ Jesus the blessing of Abraham might come to the Gentiles, so that we might receive the promised Spirit through faith. (Galatians 3:14)</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9DA15A65-71C6-47F5-A104-1A87DF31640A}" type="slidenum">
              <a:rPr lang="en-US" smtClean="0"/>
              <a:t>14</a:t>
            </a:fld>
            <a:endParaRPr lang="en-US"/>
          </a:p>
        </p:txBody>
      </p:sp>
    </p:spTree>
    <p:extLst>
      <p:ext uri="{BB962C8B-B14F-4D97-AF65-F5344CB8AC3E}">
        <p14:creationId xmlns:p14="http://schemas.microsoft.com/office/powerpoint/2010/main" val="3867611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10160000" cy="2069042"/>
          </a:xfrm>
          <a:prstGeom prst="rect">
            <a:avLst/>
          </a:prstGeom>
        </p:spPr>
      </p:pic>
      <p:sp>
        <p:nvSpPr>
          <p:cNvPr id="2" name="Title 1"/>
          <p:cNvSpPr>
            <a:spLocks noGrp="1"/>
          </p:cNvSpPr>
          <p:nvPr>
            <p:ph type="ctrTitle"/>
          </p:nvPr>
        </p:nvSpPr>
        <p:spPr>
          <a:xfrm>
            <a:off x="1143000" y="1502838"/>
            <a:ext cx="7874000" cy="1520913"/>
          </a:xfrm>
        </p:spPr>
        <p:txBody>
          <a:bodyPr anchor="b">
            <a:normAutofit/>
          </a:bodyPr>
          <a:lstStyle>
            <a:lvl1pPr algn="l">
              <a:defRPr sz="5000"/>
            </a:lvl1pPr>
          </a:lstStyle>
          <a:p>
            <a:r>
              <a:rPr lang="en-US"/>
              <a:t>Click to edit Master title style</a:t>
            </a:r>
            <a:endParaRPr lang="en-US" dirty="0"/>
          </a:p>
        </p:txBody>
      </p:sp>
      <p:sp>
        <p:nvSpPr>
          <p:cNvPr id="3" name="Subtitle 2"/>
          <p:cNvSpPr>
            <a:spLocks noGrp="1"/>
          </p:cNvSpPr>
          <p:nvPr>
            <p:ph type="subTitle" idx="1"/>
          </p:nvPr>
        </p:nvSpPr>
        <p:spPr>
          <a:xfrm>
            <a:off x="1143000" y="3026834"/>
            <a:ext cx="7874000" cy="571500"/>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a:xfrm>
            <a:off x="6591301" y="3595273"/>
            <a:ext cx="2425700" cy="312202"/>
          </a:xfrm>
        </p:spPr>
        <p:txBody>
          <a:bodyPr/>
          <a:lstStyle/>
          <a:p>
            <a:fld id="{112FB531-772B-4ACF-A3ED-D206AEEC8507}" type="datetimeFigureOut">
              <a:rPr lang="en-US" smtClean="0"/>
              <a:t>6/1/22</a:t>
            </a:fld>
            <a:endParaRPr lang="en-US"/>
          </a:p>
        </p:txBody>
      </p:sp>
      <p:sp>
        <p:nvSpPr>
          <p:cNvPr id="5" name="Footer Placeholder 4"/>
          <p:cNvSpPr>
            <a:spLocks noGrp="1"/>
          </p:cNvSpPr>
          <p:nvPr>
            <p:ph type="ftr" sz="quarter" idx="11"/>
          </p:nvPr>
        </p:nvSpPr>
        <p:spPr>
          <a:xfrm>
            <a:off x="1143000" y="3603205"/>
            <a:ext cx="5334000" cy="304271"/>
          </a:xfrm>
        </p:spPr>
        <p:txBody>
          <a:bodyPr/>
          <a:lstStyle/>
          <a:p>
            <a:endParaRPr lang="en-US"/>
          </a:p>
        </p:txBody>
      </p:sp>
      <p:sp>
        <p:nvSpPr>
          <p:cNvPr id="6" name="Slide Number Placeholder 5"/>
          <p:cNvSpPr>
            <a:spLocks noGrp="1"/>
          </p:cNvSpPr>
          <p:nvPr>
            <p:ph type="sldNum" sz="quarter" idx="12"/>
          </p:nvPr>
        </p:nvSpPr>
        <p:spPr>
          <a:xfrm>
            <a:off x="6731000" y="1192389"/>
            <a:ext cx="2286000" cy="304271"/>
          </a:xfrm>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236185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481" y="3914467"/>
            <a:ext cx="9018362" cy="682796"/>
          </a:xfrm>
        </p:spPr>
        <p:txBody>
          <a:bodyPr anchor="b"/>
          <a:lstStyle>
            <a:lvl1pPr algn="l">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68106" y="784533"/>
            <a:ext cx="9018200" cy="2898468"/>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571500" y="4597263"/>
            <a:ext cx="9017000" cy="584974"/>
          </a:xfrm>
        </p:spPr>
        <p:txBody>
          <a:bodyPr/>
          <a:lstStyle>
            <a:lvl1pPr marL="0" indent="0" algn="l">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112FB531-772B-4ACF-A3ED-D206AEEC8507}" type="datetimeFigureOut">
              <a:rPr lang="en-US" smtClean="0"/>
              <a:t>6/1/22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200955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10160000" cy="2069042"/>
          </a:xfrm>
          <a:prstGeom prst="rect">
            <a:avLst/>
          </a:prstGeom>
        </p:spPr>
      </p:pic>
      <p:sp>
        <p:nvSpPr>
          <p:cNvPr id="2" name="Title 1"/>
          <p:cNvSpPr>
            <a:spLocks noGrp="1"/>
          </p:cNvSpPr>
          <p:nvPr>
            <p:ph type="title"/>
          </p:nvPr>
        </p:nvSpPr>
        <p:spPr>
          <a:xfrm>
            <a:off x="571500" y="627944"/>
            <a:ext cx="9017000" cy="2335389"/>
          </a:xfrm>
        </p:spPr>
        <p:txBody>
          <a:bodyPr anchor="ctr"/>
          <a:lstStyle>
            <a:lvl1pPr algn="l">
              <a:defRPr sz="2667"/>
            </a:lvl1pPr>
          </a:lstStyle>
          <a:p>
            <a:r>
              <a:rPr lang="en-US"/>
              <a:t>Click to edit Master title style</a:t>
            </a:r>
            <a:endParaRPr lang="en-US" dirty="0"/>
          </a:p>
        </p:txBody>
      </p:sp>
      <p:sp>
        <p:nvSpPr>
          <p:cNvPr id="4" name="Text Placeholder 3"/>
          <p:cNvSpPr>
            <a:spLocks noGrp="1"/>
          </p:cNvSpPr>
          <p:nvPr>
            <p:ph type="body" sz="half" idx="2"/>
          </p:nvPr>
        </p:nvSpPr>
        <p:spPr>
          <a:xfrm>
            <a:off x="853722" y="3040945"/>
            <a:ext cx="8442097" cy="832556"/>
          </a:xfrm>
        </p:spPr>
        <p:txBody>
          <a:bodyPr anchor="ct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a:xfrm>
            <a:off x="6512043" y="317500"/>
            <a:ext cx="2425700" cy="304271"/>
          </a:xfrm>
        </p:spPr>
        <p:txBody>
          <a:bodyPr/>
          <a:lstStyle>
            <a:lvl1pPr algn="r">
              <a:defRPr/>
            </a:lvl1pPr>
          </a:lstStyle>
          <a:p>
            <a:fld id="{112FB531-772B-4ACF-A3ED-D206AEEC8507}" type="datetimeFigureOut">
              <a:rPr lang="en-US" smtClean="0"/>
              <a:t>6/1/22</a:t>
            </a:fld>
            <a:endParaRPr lang="en-US"/>
          </a:p>
        </p:txBody>
      </p:sp>
      <p:sp>
        <p:nvSpPr>
          <p:cNvPr id="6" name="Footer Placeholder 5"/>
          <p:cNvSpPr>
            <a:spLocks noGrp="1"/>
          </p:cNvSpPr>
          <p:nvPr>
            <p:ph type="ftr" sz="quarter" idx="11"/>
          </p:nvPr>
        </p:nvSpPr>
        <p:spPr>
          <a:xfrm>
            <a:off x="571500" y="316618"/>
            <a:ext cx="5826243" cy="304271"/>
          </a:xfrm>
        </p:spPr>
        <p:txBody>
          <a:bodyPr/>
          <a:lstStyle/>
          <a:p>
            <a:endParaRPr lang="en-US"/>
          </a:p>
        </p:txBody>
      </p:sp>
      <p:sp>
        <p:nvSpPr>
          <p:cNvPr id="7" name="Slide Number Placeholder 6"/>
          <p:cNvSpPr>
            <a:spLocks noGrp="1"/>
          </p:cNvSpPr>
          <p:nvPr>
            <p:ph type="sldNum" sz="quarter" idx="12"/>
          </p:nvPr>
        </p:nvSpPr>
        <p:spPr>
          <a:xfrm>
            <a:off x="9052043" y="317500"/>
            <a:ext cx="536457" cy="304271"/>
          </a:xfrm>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227846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10160000" cy="2069042"/>
          </a:xfrm>
          <a:prstGeom prst="rect">
            <a:avLst/>
          </a:prstGeom>
        </p:spPr>
      </p:pic>
      <p:sp>
        <p:nvSpPr>
          <p:cNvPr id="2" name="Title 1"/>
          <p:cNvSpPr>
            <a:spLocks noGrp="1"/>
          </p:cNvSpPr>
          <p:nvPr>
            <p:ph type="title"/>
          </p:nvPr>
        </p:nvSpPr>
        <p:spPr>
          <a:xfrm>
            <a:off x="853723" y="627944"/>
            <a:ext cx="8459611" cy="2170413"/>
          </a:xfrm>
        </p:spPr>
        <p:txBody>
          <a:bodyPr anchor="ctr"/>
          <a:lstStyle>
            <a:lvl1pPr algn="l">
              <a:defRPr sz="2667"/>
            </a:lvl1pPr>
          </a:lstStyle>
          <a:p>
            <a:r>
              <a:rPr lang="en-US"/>
              <a:t>Click to edit Master title style</a:t>
            </a:r>
            <a:endParaRPr lang="en-US" dirty="0"/>
          </a:p>
        </p:txBody>
      </p:sp>
      <p:sp>
        <p:nvSpPr>
          <p:cNvPr id="12" name="Text Placeholder 3"/>
          <p:cNvSpPr>
            <a:spLocks noGrp="1"/>
          </p:cNvSpPr>
          <p:nvPr>
            <p:ph type="body" sz="half" idx="13"/>
          </p:nvPr>
        </p:nvSpPr>
        <p:spPr>
          <a:xfrm>
            <a:off x="1086554" y="2804631"/>
            <a:ext cx="7993947" cy="370369"/>
          </a:xfrm>
        </p:spPr>
        <p:txBody>
          <a:bodyPr anchor="t">
            <a:normAutofit/>
          </a:bodyPr>
          <a:lstStyle>
            <a:lvl1pPr marL="0" indent="0">
              <a:buNone/>
              <a:defRPr sz="1167"/>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4" name="Text Placeholder 3"/>
          <p:cNvSpPr>
            <a:spLocks noGrp="1"/>
          </p:cNvSpPr>
          <p:nvPr>
            <p:ph type="body" sz="half" idx="2"/>
          </p:nvPr>
        </p:nvSpPr>
        <p:spPr>
          <a:xfrm>
            <a:off x="853723" y="3299886"/>
            <a:ext cx="8459611" cy="566559"/>
          </a:xfrm>
        </p:spPr>
        <p:txBody>
          <a:bodyPr anchor="ctr">
            <a:normAutofit/>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a:xfrm>
            <a:off x="6512043" y="317500"/>
            <a:ext cx="2425700" cy="304271"/>
          </a:xfrm>
        </p:spPr>
        <p:txBody>
          <a:bodyPr/>
          <a:lstStyle>
            <a:lvl1pPr algn="r">
              <a:defRPr/>
            </a:lvl1pPr>
          </a:lstStyle>
          <a:p>
            <a:fld id="{112FB531-772B-4ACF-A3ED-D206AEEC8507}" type="datetimeFigureOut">
              <a:rPr lang="en-US" smtClean="0"/>
              <a:t>6/1/22</a:t>
            </a:fld>
            <a:endParaRPr lang="en-US"/>
          </a:p>
        </p:txBody>
      </p:sp>
      <p:sp>
        <p:nvSpPr>
          <p:cNvPr id="6" name="Footer Placeholder 5"/>
          <p:cNvSpPr>
            <a:spLocks noGrp="1"/>
          </p:cNvSpPr>
          <p:nvPr>
            <p:ph type="ftr" sz="quarter" idx="11"/>
          </p:nvPr>
        </p:nvSpPr>
        <p:spPr>
          <a:xfrm>
            <a:off x="571500" y="316618"/>
            <a:ext cx="5826243" cy="304271"/>
          </a:xfrm>
        </p:spPr>
        <p:txBody>
          <a:bodyPr/>
          <a:lstStyle/>
          <a:p>
            <a:endParaRPr lang="en-US"/>
          </a:p>
        </p:txBody>
      </p:sp>
      <p:sp>
        <p:nvSpPr>
          <p:cNvPr id="7" name="Slide Number Placeholder 6"/>
          <p:cNvSpPr>
            <a:spLocks noGrp="1"/>
          </p:cNvSpPr>
          <p:nvPr>
            <p:ph type="sldNum" sz="quarter" idx="12"/>
          </p:nvPr>
        </p:nvSpPr>
        <p:spPr>
          <a:xfrm>
            <a:off x="9052043" y="317500"/>
            <a:ext cx="536457" cy="304271"/>
          </a:xfrm>
        </p:spPr>
        <p:txBody>
          <a:bodyPr/>
          <a:lstStyle/>
          <a:p>
            <a:fld id="{C3702306-1D8E-40B1-AB3C-2B055338C893}" type="slidenum">
              <a:rPr lang="en-US" smtClean="0"/>
              <a:t>‹#›</a:t>
            </a:fld>
            <a:endParaRPr lang="en-US"/>
          </a:p>
        </p:txBody>
      </p:sp>
      <p:sp>
        <p:nvSpPr>
          <p:cNvPr id="9" name="TextBox 8"/>
          <p:cNvSpPr txBox="1"/>
          <p:nvPr/>
        </p:nvSpPr>
        <p:spPr>
          <a:xfrm>
            <a:off x="396875" y="777875"/>
            <a:ext cx="5080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6" dirty="0">
                <a:solidFill>
                  <a:schemeClr val="tx1"/>
                </a:solidFill>
                <a:effectLst/>
              </a:rPr>
              <a:t>“</a:t>
            </a:r>
          </a:p>
        </p:txBody>
      </p:sp>
      <p:sp>
        <p:nvSpPr>
          <p:cNvPr id="10" name="TextBox 9"/>
          <p:cNvSpPr txBox="1"/>
          <p:nvPr/>
        </p:nvSpPr>
        <p:spPr>
          <a:xfrm>
            <a:off x="9153525" y="2251075"/>
            <a:ext cx="5080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6" dirty="0">
                <a:solidFill>
                  <a:schemeClr val="tx1"/>
                </a:solidFill>
                <a:effectLst/>
              </a:rPr>
              <a:t>”</a:t>
            </a:r>
          </a:p>
        </p:txBody>
      </p:sp>
    </p:spTree>
    <p:extLst>
      <p:ext uri="{BB962C8B-B14F-4D97-AF65-F5344CB8AC3E}">
        <p14:creationId xmlns:p14="http://schemas.microsoft.com/office/powerpoint/2010/main" val="1462451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10160000" cy="2069042"/>
          </a:xfrm>
          <a:prstGeom prst="rect">
            <a:avLst/>
          </a:prstGeom>
        </p:spPr>
      </p:pic>
      <p:sp>
        <p:nvSpPr>
          <p:cNvPr id="2" name="Title 1"/>
          <p:cNvSpPr>
            <a:spLocks noGrp="1"/>
          </p:cNvSpPr>
          <p:nvPr>
            <p:ph type="title"/>
          </p:nvPr>
        </p:nvSpPr>
        <p:spPr>
          <a:xfrm>
            <a:off x="853746" y="937251"/>
            <a:ext cx="8455155" cy="2093196"/>
          </a:xfrm>
        </p:spPr>
        <p:txBody>
          <a:bodyPr anchor="b"/>
          <a:lstStyle>
            <a:lvl1pPr algn="l">
              <a:defRPr sz="2667"/>
            </a:lvl1pPr>
          </a:lstStyle>
          <a:p>
            <a:r>
              <a:rPr lang="en-US"/>
              <a:t>Click to edit Master title style</a:t>
            </a:r>
            <a:endParaRPr lang="en-US" dirty="0"/>
          </a:p>
        </p:txBody>
      </p:sp>
      <p:sp>
        <p:nvSpPr>
          <p:cNvPr id="4" name="Text Placeholder 3"/>
          <p:cNvSpPr>
            <a:spLocks noGrp="1"/>
          </p:cNvSpPr>
          <p:nvPr>
            <p:ph type="body" sz="half" idx="2"/>
          </p:nvPr>
        </p:nvSpPr>
        <p:spPr>
          <a:xfrm>
            <a:off x="853723" y="3040263"/>
            <a:ext cx="8453878" cy="833238"/>
          </a:xfrm>
        </p:spPr>
        <p:txBody>
          <a:bodyPr anchor="t"/>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a:xfrm>
            <a:off x="6512043" y="315736"/>
            <a:ext cx="2425700" cy="304271"/>
          </a:xfrm>
        </p:spPr>
        <p:txBody>
          <a:bodyPr/>
          <a:lstStyle>
            <a:lvl1pPr algn="r">
              <a:defRPr/>
            </a:lvl1pPr>
          </a:lstStyle>
          <a:p>
            <a:fld id="{112FB531-772B-4ACF-A3ED-D206AEEC8507}" type="datetimeFigureOut">
              <a:rPr lang="en-US" smtClean="0"/>
              <a:t>6/1/22</a:t>
            </a:fld>
            <a:endParaRPr lang="en-US"/>
          </a:p>
        </p:txBody>
      </p:sp>
      <p:sp>
        <p:nvSpPr>
          <p:cNvPr id="6" name="Footer Placeholder 5"/>
          <p:cNvSpPr>
            <a:spLocks noGrp="1"/>
          </p:cNvSpPr>
          <p:nvPr>
            <p:ph type="ftr" sz="quarter" idx="11"/>
          </p:nvPr>
        </p:nvSpPr>
        <p:spPr>
          <a:xfrm>
            <a:off x="571500" y="315736"/>
            <a:ext cx="5826243" cy="304271"/>
          </a:xfrm>
        </p:spPr>
        <p:txBody>
          <a:bodyPr/>
          <a:lstStyle/>
          <a:p>
            <a:endParaRPr lang="en-US"/>
          </a:p>
        </p:txBody>
      </p:sp>
      <p:sp>
        <p:nvSpPr>
          <p:cNvPr id="7" name="Slide Number Placeholder 6"/>
          <p:cNvSpPr>
            <a:spLocks noGrp="1"/>
          </p:cNvSpPr>
          <p:nvPr>
            <p:ph type="sldNum" sz="quarter" idx="12"/>
          </p:nvPr>
        </p:nvSpPr>
        <p:spPr>
          <a:xfrm>
            <a:off x="9052043" y="317500"/>
            <a:ext cx="536457" cy="304271"/>
          </a:xfrm>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277356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413001" y="635000"/>
            <a:ext cx="7175499" cy="1086556"/>
          </a:xfrm>
        </p:spPr>
        <p:txBody>
          <a:bodyPr/>
          <a:lstStyle/>
          <a:p>
            <a:r>
              <a:rPr lang="en-US"/>
              <a:t>Click to edit Master title style</a:t>
            </a:r>
            <a:endParaRPr lang="en-US" dirty="0"/>
          </a:p>
        </p:txBody>
      </p:sp>
      <p:sp>
        <p:nvSpPr>
          <p:cNvPr id="7" name="Text Placeholder 2"/>
          <p:cNvSpPr>
            <a:spLocks noGrp="1"/>
          </p:cNvSpPr>
          <p:nvPr>
            <p:ph type="body" idx="1"/>
          </p:nvPr>
        </p:nvSpPr>
        <p:spPr>
          <a:xfrm>
            <a:off x="571500" y="1835067"/>
            <a:ext cx="2880360" cy="514433"/>
          </a:xfrm>
        </p:spPr>
        <p:txBody>
          <a:bodyPr anchor="b">
            <a:noAutofit/>
          </a:bodyPr>
          <a:lstStyle>
            <a:lvl1pPr marL="0" indent="0">
              <a:buNone/>
              <a:defRPr sz="2000" b="0">
                <a:solidFill>
                  <a:schemeClr val="tx1"/>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8" name="Text Placeholder 3"/>
          <p:cNvSpPr>
            <a:spLocks noGrp="1"/>
          </p:cNvSpPr>
          <p:nvPr>
            <p:ph type="body" sz="half" idx="15"/>
          </p:nvPr>
        </p:nvSpPr>
        <p:spPr>
          <a:xfrm>
            <a:off x="571499" y="2420471"/>
            <a:ext cx="2880360" cy="2761777"/>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9" name="Text Placeholder 4"/>
          <p:cNvSpPr>
            <a:spLocks noGrp="1"/>
          </p:cNvSpPr>
          <p:nvPr>
            <p:ph type="body" sz="quarter" idx="3"/>
          </p:nvPr>
        </p:nvSpPr>
        <p:spPr>
          <a:xfrm>
            <a:off x="3640667" y="1834444"/>
            <a:ext cx="2880360" cy="522112"/>
          </a:xfrm>
        </p:spPr>
        <p:txBody>
          <a:bodyPr anchor="b">
            <a:noAutofit/>
          </a:bodyPr>
          <a:lstStyle>
            <a:lvl1pPr marL="0" indent="0">
              <a:buNone/>
              <a:defRPr sz="2000" b="0">
                <a:solidFill>
                  <a:schemeClr val="tx1"/>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10" name="Text Placeholder 3"/>
          <p:cNvSpPr>
            <a:spLocks noGrp="1"/>
          </p:cNvSpPr>
          <p:nvPr>
            <p:ph type="body" sz="half" idx="16"/>
          </p:nvPr>
        </p:nvSpPr>
        <p:spPr>
          <a:xfrm>
            <a:off x="3639048" y="2420056"/>
            <a:ext cx="2880360" cy="2762182"/>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11" name="Text Placeholder 4"/>
          <p:cNvSpPr>
            <a:spLocks noGrp="1"/>
          </p:cNvSpPr>
          <p:nvPr>
            <p:ph type="body" sz="quarter" idx="13"/>
          </p:nvPr>
        </p:nvSpPr>
        <p:spPr>
          <a:xfrm>
            <a:off x="6709833" y="1827388"/>
            <a:ext cx="2880360" cy="522112"/>
          </a:xfrm>
        </p:spPr>
        <p:txBody>
          <a:bodyPr anchor="b">
            <a:noAutofit/>
          </a:bodyPr>
          <a:lstStyle>
            <a:lvl1pPr marL="0" indent="0">
              <a:buNone/>
              <a:defRPr sz="2000" b="0">
                <a:solidFill>
                  <a:schemeClr val="tx1"/>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12" name="Text Placeholder 3"/>
          <p:cNvSpPr>
            <a:spLocks noGrp="1"/>
          </p:cNvSpPr>
          <p:nvPr>
            <p:ph type="body" sz="half" idx="17"/>
          </p:nvPr>
        </p:nvSpPr>
        <p:spPr>
          <a:xfrm>
            <a:off x="6709834" y="2420471"/>
            <a:ext cx="2880360" cy="2761777"/>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3" name="Date Placeholder 2"/>
          <p:cNvSpPr>
            <a:spLocks noGrp="1"/>
          </p:cNvSpPr>
          <p:nvPr>
            <p:ph type="dt" sz="half" idx="10"/>
          </p:nvPr>
        </p:nvSpPr>
        <p:spPr/>
        <p:txBody>
          <a:bodyPr/>
          <a:lstStyle/>
          <a:p>
            <a:fld id="{112FB531-772B-4ACF-A3ED-D206AEEC8507}" type="datetimeFigureOut">
              <a:rPr lang="en-US" smtClean="0"/>
              <a:t>6/1/22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207990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413001" y="635000"/>
            <a:ext cx="7175499" cy="1079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73849" y="3492500"/>
            <a:ext cx="2876318" cy="568971"/>
          </a:xfrm>
        </p:spPr>
        <p:txBody>
          <a:bodyPr anchor="b">
            <a:noAutofit/>
          </a:bodyPr>
          <a:lstStyle>
            <a:lvl1pPr marL="0" indent="0">
              <a:buNone/>
              <a:defRPr sz="2000" b="0">
                <a:solidFill>
                  <a:schemeClr val="tx1"/>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20" name="Picture Placeholder 2"/>
          <p:cNvSpPr>
            <a:spLocks noGrp="1" noChangeAspect="1"/>
          </p:cNvSpPr>
          <p:nvPr>
            <p:ph type="pic" idx="15"/>
          </p:nvPr>
        </p:nvSpPr>
        <p:spPr>
          <a:xfrm>
            <a:off x="573849" y="1968500"/>
            <a:ext cx="2876318" cy="1270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a:t>Click icon to add picture</a:t>
            </a:r>
            <a:endParaRPr lang="en-US" dirty="0"/>
          </a:p>
        </p:txBody>
      </p:sp>
      <p:sp>
        <p:nvSpPr>
          <p:cNvPr id="21" name="Text Placeholder 3"/>
          <p:cNvSpPr>
            <a:spLocks noGrp="1"/>
          </p:cNvSpPr>
          <p:nvPr>
            <p:ph type="body" sz="half" idx="18"/>
          </p:nvPr>
        </p:nvSpPr>
        <p:spPr>
          <a:xfrm>
            <a:off x="573849" y="4061470"/>
            <a:ext cx="2876318" cy="1120768"/>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22" name="Text Placeholder 4"/>
          <p:cNvSpPr>
            <a:spLocks noGrp="1"/>
          </p:cNvSpPr>
          <p:nvPr>
            <p:ph type="body" sz="quarter" idx="3"/>
          </p:nvPr>
        </p:nvSpPr>
        <p:spPr>
          <a:xfrm>
            <a:off x="3645219" y="3492500"/>
            <a:ext cx="2874113" cy="568971"/>
          </a:xfrm>
        </p:spPr>
        <p:txBody>
          <a:bodyPr anchor="b">
            <a:noAutofit/>
          </a:bodyPr>
          <a:lstStyle>
            <a:lvl1pPr marL="0" indent="0">
              <a:buNone/>
              <a:defRPr sz="2000" b="0">
                <a:solidFill>
                  <a:schemeClr val="tx1"/>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23" name="Picture Placeholder 2"/>
          <p:cNvSpPr>
            <a:spLocks noGrp="1" noChangeAspect="1"/>
          </p:cNvSpPr>
          <p:nvPr>
            <p:ph type="pic" idx="21"/>
          </p:nvPr>
        </p:nvSpPr>
        <p:spPr>
          <a:xfrm>
            <a:off x="3645219" y="1968500"/>
            <a:ext cx="2874113" cy="1270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a:t>Click icon to add picture</a:t>
            </a:r>
            <a:endParaRPr lang="en-US" dirty="0"/>
          </a:p>
        </p:txBody>
      </p:sp>
      <p:sp>
        <p:nvSpPr>
          <p:cNvPr id="24" name="Text Placeholder 3"/>
          <p:cNvSpPr>
            <a:spLocks noGrp="1"/>
          </p:cNvSpPr>
          <p:nvPr>
            <p:ph type="body" sz="half" idx="19"/>
          </p:nvPr>
        </p:nvSpPr>
        <p:spPr>
          <a:xfrm>
            <a:off x="3645220" y="4061469"/>
            <a:ext cx="2874113" cy="1120768"/>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25" name="Text Placeholder 4"/>
          <p:cNvSpPr>
            <a:spLocks noGrp="1"/>
          </p:cNvSpPr>
          <p:nvPr>
            <p:ph type="body" sz="quarter" idx="13"/>
          </p:nvPr>
        </p:nvSpPr>
        <p:spPr>
          <a:xfrm>
            <a:off x="6708110" y="3492500"/>
            <a:ext cx="2880391" cy="568971"/>
          </a:xfrm>
        </p:spPr>
        <p:txBody>
          <a:bodyPr anchor="b">
            <a:noAutofit/>
          </a:bodyPr>
          <a:lstStyle>
            <a:lvl1pPr marL="0" indent="0">
              <a:buNone/>
              <a:defRPr sz="2000" b="0">
                <a:solidFill>
                  <a:schemeClr val="tx1"/>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26" name="Picture Placeholder 2"/>
          <p:cNvSpPr>
            <a:spLocks noGrp="1" noChangeAspect="1"/>
          </p:cNvSpPr>
          <p:nvPr>
            <p:ph type="pic" idx="22"/>
          </p:nvPr>
        </p:nvSpPr>
        <p:spPr>
          <a:xfrm>
            <a:off x="6708212" y="1968500"/>
            <a:ext cx="2873232" cy="1270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a:t>Click icon to add picture</a:t>
            </a:r>
            <a:endParaRPr lang="en-US" dirty="0"/>
          </a:p>
        </p:txBody>
      </p:sp>
      <p:sp>
        <p:nvSpPr>
          <p:cNvPr id="27" name="Text Placeholder 3"/>
          <p:cNvSpPr>
            <a:spLocks noGrp="1"/>
          </p:cNvSpPr>
          <p:nvPr>
            <p:ph type="body" sz="half" idx="20"/>
          </p:nvPr>
        </p:nvSpPr>
        <p:spPr>
          <a:xfrm>
            <a:off x="6708109" y="4061468"/>
            <a:ext cx="2877038" cy="1120768"/>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3" name="Date Placeholder 2"/>
          <p:cNvSpPr>
            <a:spLocks noGrp="1"/>
          </p:cNvSpPr>
          <p:nvPr>
            <p:ph type="dt" sz="half" idx="10"/>
          </p:nvPr>
        </p:nvSpPr>
        <p:spPr/>
        <p:txBody>
          <a:bodyPr/>
          <a:lstStyle/>
          <a:p>
            <a:fld id="{112FB531-772B-4ACF-A3ED-D206AEEC8507}" type="datetimeFigureOut">
              <a:rPr lang="en-US" smtClean="0"/>
              <a:t>6/1/22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737096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71500" y="1828799"/>
            <a:ext cx="9017000" cy="3353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FB531-772B-4ACF-A3ED-D206AEEC8507}" type="datetimeFigureOut">
              <a:rPr lang="en-US" smtClean="0"/>
              <a:t>6/1/22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70981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10160000" cy="2069042"/>
          </a:xfrm>
          <a:prstGeom prst="rect">
            <a:avLst/>
          </a:prstGeom>
        </p:spPr>
      </p:pic>
      <p:sp>
        <p:nvSpPr>
          <p:cNvPr id="2" name="Vertical Title 1"/>
          <p:cNvSpPr>
            <a:spLocks noGrp="1"/>
          </p:cNvSpPr>
          <p:nvPr>
            <p:ph type="title" orient="vert"/>
          </p:nvPr>
        </p:nvSpPr>
        <p:spPr>
          <a:xfrm>
            <a:off x="7874000" y="620889"/>
            <a:ext cx="1714500" cy="32526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53722" y="620890"/>
            <a:ext cx="6836834" cy="32526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12043" y="316618"/>
            <a:ext cx="2425700" cy="304271"/>
          </a:xfrm>
        </p:spPr>
        <p:txBody>
          <a:bodyPr/>
          <a:lstStyle>
            <a:lvl1pPr algn="r">
              <a:defRPr/>
            </a:lvl1pPr>
          </a:lstStyle>
          <a:p>
            <a:fld id="{112FB531-772B-4ACF-A3ED-D206AEEC8507}" type="datetimeFigureOut">
              <a:rPr lang="en-US" smtClean="0"/>
              <a:t>6/1/22</a:t>
            </a:fld>
            <a:endParaRPr lang="en-US"/>
          </a:p>
        </p:txBody>
      </p:sp>
      <p:sp>
        <p:nvSpPr>
          <p:cNvPr id="5" name="Footer Placeholder 4"/>
          <p:cNvSpPr>
            <a:spLocks noGrp="1"/>
          </p:cNvSpPr>
          <p:nvPr>
            <p:ph type="ftr" sz="quarter" idx="11"/>
          </p:nvPr>
        </p:nvSpPr>
        <p:spPr>
          <a:xfrm>
            <a:off x="571500" y="317500"/>
            <a:ext cx="5826243" cy="304271"/>
          </a:xfrm>
        </p:spPr>
        <p:txBody>
          <a:bodyPr/>
          <a:lstStyle/>
          <a:p>
            <a:endParaRPr lang="en-US"/>
          </a:p>
        </p:txBody>
      </p:sp>
      <p:sp>
        <p:nvSpPr>
          <p:cNvPr id="6" name="Slide Number Placeholder 5"/>
          <p:cNvSpPr>
            <a:spLocks noGrp="1"/>
          </p:cNvSpPr>
          <p:nvPr>
            <p:ph type="sldNum" sz="quarter" idx="12"/>
          </p:nvPr>
        </p:nvSpPr>
        <p:spPr>
          <a:xfrm>
            <a:off x="9052043" y="317500"/>
            <a:ext cx="536457" cy="304271"/>
          </a:xfrm>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362261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FB531-772B-4ACF-A3ED-D206AEEC8507}" type="datetimeFigureOut">
              <a:rPr lang="en-US" smtClean="0"/>
              <a:t>6/1/22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325050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10160000" cy="2069042"/>
          </a:xfrm>
          <a:prstGeom prst="rect">
            <a:avLst/>
          </a:prstGeom>
        </p:spPr>
      </p:pic>
      <p:sp>
        <p:nvSpPr>
          <p:cNvPr id="2" name="Title 1"/>
          <p:cNvSpPr>
            <a:spLocks noGrp="1"/>
          </p:cNvSpPr>
          <p:nvPr>
            <p:ph type="title"/>
          </p:nvPr>
        </p:nvSpPr>
        <p:spPr>
          <a:xfrm>
            <a:off x="571501" y="627945"/>
            <a:ext cx="9016999" cy="2334946"/>
          </a:xfrm>
        </p:spPr>
        <p:txBody>
          <a:bodyPr anchor="b">
            <a:normAutofit/>
          </a:bodyPr>
          <a:lstStyle>
            <a:lvl1pPr algn="r">
              <a:defRPr sz="3333"/>
            </a:lvl1pPr>
          </a:lstStyle>
          <a:p>
            <a:r>
              <a:rPr lang="en-US"/>
              <a:t>Click to edit Master title style</a:t>
            </a:r>
            <a:endParaRPr lang="en-US" dirty="0"/>
          </a:p>
        </p:txBody>
      </p:sp>
      <p:sp>
        <p:nvSpPr>
          <p:cNvPr id="3" name="Text Placeholder 2"/>
          <p:cNvSpPr>
            <a:spLocks noGrp="1"/>
          </p:cNvSpPr>
          <p:nvPr>
            <p:ph type="body" idx="1"/>
          </p:nvPr>
        </p:nvSpPr>
        <p:spPr>
          <a:xfrm>
            <a:off x="853723" y="3034771"/>
            <a:ext cx="8741833" cy="796396"/>
          </a:xfrm>
        </p:spPr>
        <p:txBody>
          <a:bodyPr>
            <a:normAutofit/>
          </a:bodyPr>
          <a:lstStyle>
            <a:lvl1pPr marL="0" indent="0" algn="r">
              <a:buNone/>
              <a:defRPr sz="1833">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12043" y="317500"/>
            <a:ext cx="2425700" cy="304271"/>
          </a:xfrm>
        </p:spPr>
        <p:txBody>
          <a:bodyPr/>
          <a:lstStyle>
            <a:lvl1pPr algn="r">
              <a:defRPr/>
            </a:lvl1pPr>
          </a:lstStyle>
          <a:p>
            <a:fld id="{112FB531-772B-4ACF-A3ED-D206AEEC8507}" type="datetimeFigureOut">
              <a:rPr lang="en-US" smtClean="0"/>
              <a:t>6/1/22</a:t>
            </a:fld>
            <a:endParaRPr lang="en-US"/>
          </a:p>
        </p:txBody>
      </p:sp>
      <p:sp>
        <p:nvSpPr>
          <p:cNvPr id="5" name="Footer Placeholder 4"/>
          <p:cNvSpPr>
            <a:spLocks noGrp="1"/>
          </p:cNvSpPr>
          <p:nvPr>
            <p:ph type="ftr" sz="quarter" idx="11"/>
          </p:nvPr>
        </p:nvSpPr>
        <p:spPr>
          <a:xfrm>
            <a:off x="571500" y="317501"/>
            <a:ext cx="5826243" cy="303388"/>
          </a:xfrm>
        </p:spPr>
        <p:txBody>
          <a:bodyPr/>
          <a:lstStyle/>
          <a:p>
            <a:endParaRPr lang="en-US"/>
          </a:p>
        </p:txBody>
      </p:sp>
      <p:sp>
        <p:nvSpPr>
          <p:cNvPr id="6" name="Slide Number Placeholder 5"/>
          <p:cNvSpPr>
            <a:spLocks noGrp="1"/>
          </p:cNvSpPr>
          <p:nvPr>
            <p:ph type="sldNum" sz="quarter" idx="12"/>
          </p:nvPr>
        </p:nvSpPr>
        <p:spPr>
          <a:xfrm>
            <a:off x="9052043" y="317500"/>
            <a:ext cx="536457" cy="304271"/>
          </a:xfrm>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422267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71500" y="1828799"/>
            <a:ext cx="4445000" cy="335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828799"/>
            <a:ext cx="4445000" cy="335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FB531-772B-4ACF-A3ED-D206AEEC8507}" type="datetimeFigureOut">
              <a:rPr lang="en-US" smtClean="0"/>
              <a:t>6/1/22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212026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0" y="635000"/>
            <a:ext cx="7175500" cy="10795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2008" y="1819835"/>
            <a:ext cx="4233326" cy="686593"/>
          </a:xfrm>
        </p:spPr>
        <p:txBody>
          <a:bodyPr anchor="b">
            <a:normAutofit/>
          </a:bodyPr>
          <a:lstStyle>
            <a:lvl1pPr marL="0" indent="0">
              <a:buNone/>
              <a:defRPr sz="2333" b="0">
                <a:solidFill>
                  <a:schemeClr val="tx1"/>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571501" y="2610555"/>
            <a:ext cx="4426479" cy="2571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34000" y="1819835"/>
            <a:ext cx="4254500" cy="686593"/>
          </a:xfrm>
        </p:spPr>
        <p:txBody>
          <a:bodyPr anchor="b">
            <a:normAutofit/>
          </a:bodyPr>
          <a:lstStyle>
            <a:lvl1pPr marL="0" indent="0">
              <a:buNone/>
              <a:defRPr sz="2333" b="0">
                <a:solidFill>
                  <a:schemeClr val="tx1"/>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0" y="2610555"/>
            <a:ext cx="4445000" cy="2571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FB531-772B-4ACF-A3ED-D206AEEC8507}" type="datetimeFigureOut">
              <a:rPr lang="en-US" smtClean="0"/>
              <a:t>6/1/22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111063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FB531-772B-4ACF-A3ED-D206AEEC8507}" type="datetimeFigureOut">
              <a:rPr lang="en-US" smtClean="0"/>
              <a:t>6/1/22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315912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FB531-772B-4ACF-A3ED-D206AEEC8507}" type="datetimeFigureOut">
              <a:rPr lang="en-US" smtClean="0"/>
              <a:t>6/1/22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3435879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1270000"/>
            <a:ext cx="3429000" cy="1333500"/>
          </a:xfrm>
        </p:spPr>
        <p:txBody>
          <a:bodyPr anchor="b"/>
          <a:lstStyle>
            <a:lvl1pPr algn="l">
              <a:defRPr sz="2667"/>
            </a:lvl1pPr>
          </a:lstStyle>
          <a:p>
            <a:r>
              <a:rPr lang="en-US"/>
              <a:t>Click to edit Master title style</a:t>
            </a:r>
            <a:endParaRPr lang="en-US" dirty="0"/>
          </a:p>
        </p:txBody>
      </p:sp>
      <p:sp>
        <p:nvSpPr>
          <p:cNvPr id="3" name="Content Placeholder 2"/>
          <p:cNvSpPr>
            <a:spLocks noGrp="1"/>
          </p:cNvSpPr>
          <p:nvPr>
            <p:ph idx="1"/>
          </p:nvPr>
        </p:nvSpPr>
        <p:spPr>
          <a:xfrm>
            <a:off x="4162985" y="622299"/>
            <a:ext cx="5425515" cy="455993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03499"/>
            <a:ext cx="3429000" cy="257873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112FB531-772B-4ACF-A3ED-D206AEEC8507}" type="datetimeFigureOut">
              <a:rPr lang="en-US" smtClean="0"/>
              <a:t>6/1/22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346210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1270000"/>
            <a:ext cx="5727700" cy="1333500"/>
          </a:xfrm>
        </p:spPr>
        <p:txBody>
          <a:bodyPr anchor="b"/>
          <a:lstStyle>
            <a:lvl1pPr algn="l">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551032" y="626034"/>
            <a:ext cx="3037468" cy="4556203"/>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571500" y="2603499"/>
            <a:ext cx="5727700" cy="257873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112FB531-772B-4ACF-A3ED-D206AEEC8507}" type="datetimeFigureOut">
              <a:rPr lang="en-US" smtClean="0"/>
              <a:t>6/1/22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02306-1D8E-40B1-AB3C-2B055338C893}" type="slidenum">
              <a:rPr lang="en-US" smtClean="0"/>
              <a:t>‹#›</a:t>
            </a:fld>
            <a:endParaRPr lang="en-US"/>
          </a:p>
        </p:txBody>
      </p:sp>
    </p:spTree>
    <p:extLst>
      <p:ext uri="{BB962C8B-B14F-4D97-AF65-F5344CB8AC3E}">
        <p14:creationId xmlns:p14="http://schemas.microsoft.com/office/powerpoint/2010/main" val="182772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0160000" cy="1201208"/>
          </a:xfrm>
          <a:prstGeom prst="rect">
            <a:avLst/>
          </a:prstGeom>
        </p:spPr>
      </p:pic>
      <p:sp>
        <p:nvSpPr>
          <p:cNvPr id="2" name="Title Placeholder 1"/>
          <p:cNvSpPr>
            <a:spLocks noGrp="1"/>
          </p:cNvSpPr>
          <p:nvPr>
            <p:ph type="title"/>
          </p:nvPr>
        </p:nvSpPr>
        <p:spPr>
          <a:xfrm>
            <a:off x="2413000" y="636978"/>
            <a:ext cx="7175500" cy="10775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1500" y="1828800"/>
            <a:ext cx="9017000" cy="3353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5296959"/>
            <a:ext cx="2425700" cy="304271"/>
          </a:xfrm>
          <a:prstGeom prst="rect">
            <a:avLst/>
          </a:prstGeom>
        </p:spPr>
        <p:txBody>
          <a:bodyPr vert="horz" lIns="91440" tIns="45720" rIns="91440" bIns="45720" rtlCol="0" anchor="ctr"/>
          <a:lstStyle>
            <a:lvl1pPr algn="r">
              <a:defRPr sz="875">
                <a:solidFill>
                  <a:schemeClr val="tx1">
                    <a:tint val="75000"/>
                  </a:schemeClr>
                </a:solidFill>
              </a:defRPr>
            </a:lvl1pPr>
          </a:lstStyle>
          <a:p>
            <a:fld id="{112FB531-772B-4ACF-A3ED-D206AEEC8507}" type="datetimeFigureOut">
              <a:rPr lang="en-US" smtClean="0"/>
              <a:t>6/1/22</a:t>
            </a:fld>
            <a:endParaRPr lang="en-US"/>
          </a:p>
        </p:txBody>
      </p:sp>
      <p:sp>
        <p:nvSpPr>
          <p:cNvPr id="5" name="Footer Placeholder 4"/>
          <p:cNvSpPr>
            <a:spLocks noGrp="1"/>
          </p:cNvSpPr>
          <p:nvPr>
            <p:ph type="ftr" sz="quarter" idx="3"/>
          </p:nvPr>
        </p:nvSpPr>
        <p:spPr>
          <a:xfrm>
            <a:off x="571500" y="5296538"/>
            <a:ext cx="6477000" cy="304271"/>
          </a:xfrm>
          <a:prstGeom prst="rect">
            <a:avLst/>
          </a:prstGeom>
        </p:spPr>
        <p:txBody>
          <a:bodyPr vert="horz" lIns="91440" tIns="45720" rIns="91440" bIns="45720" rtlCol="0" anchor="ctr"/>
          <a:lstStyle>
            <a:lvl1pPr algn="l">
              <a:defRPr sz="8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02500" y="317500"/>
            <a:ext cx="2286000" cy="304271"/>
          </a:xfrm>
          <a:prstGeom prst="rect">
            <a:avLst/>
          </a:prstGeom>
        </p:spPr>
        <p:txBody>
          <a:bodyPr vert="horz" lIns="91440" tIns="45720" rIns="91440" bIns="45720" rtlCol="0" anchor="ctr"/>
          <a:lstStyle>
            <a:lvl1pPr algn="r">
              <a:defRPr sz="875">
                <a:solidFill>
                  <a:schemeClr val="tx1">
                    <a:tint val="75000"/>
                  </a:schemeClr>
                </a:solidFill>
              </a:defRPr>
            </a:lvl1pPr>
          </a:lstStyle>
          <a:p>
            <a:fld id="{C3702306-1D8E-40B1-AB3C-2B055338C893}" type="slidenum">
              <a:rPr lang="en-US" smtClean="0"/>
              <a:t>‹#›</a:t>
            </a:fld>
            <a:endParaRPr lang="en-US"/>
          </a:p>
        </p:txBody>
      </p:sp>
    </p:spTree>
    <p:extLst>
      <p:ext uri="{BB962C8B-B14F-4D97-AF65-F5344CB8AC3E}">
        <p14:creationId xmlns:p14="http://schemas.microsoft.com/office/powerpoint/2010/main" val="254686471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761970" rtl="0" eaLnBrk="1" latinLnBrk="0" hangingPunct="1">
        <a:lnSpc>
          <a:spcPct val="90000"/>
        </a:lnSpc>
        <a:spcBef>
          <a:spcPct val="0"/>
        </a:spcBef>
        <a:buNone/>
        <a:defRPr sz="3333" kern="1200" cap="all" baseline="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8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333"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333"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333"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333"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333"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333"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AF73-341D-456C-AB73-1BA5DA75C27C}"/>
              </a:ext>
            </a:extLst>
          </p:cNvPr>
          <p:cNvSpPr>
            <a:spLocks noGrp="1"/>
          </p:cNvSpPr>
          <p:nvPr>
            <p:ph type="ctrTitle"/>
          </p:nvPr>
        </p:nvSpPr>
        <p:spPr>
          <a:xfrm>
            <a:off x="1143001" y="1502837"/>
            <a:ext cx="8269111" cy="1968496"/>
          </a:xfrm>
        </p:spPr>
        <p:txBody>
          <a:bodyPr>
            <a:noAutofit/>
          </a:bodyPr>
          <a:lstStyle/>
          <a:p>
            <a:r>
              <a:rPr lang="en-US" sz="7500" b="1" dirty="0"/>
              <a:t>The Promise of </a:t>
            </a:r>
            <a:br>
              <a:rPr lang="en-US" sz="7500" b="1" dirty="0"/>
            </a:br>
            <a:r>
              <a:rPr lang="en-US" sz="7500" b="1" dirty="0">
                <a:latin typeface="Castellar" panose="020A0402060406010301" pitchFamily="18" charset="0"/>
              </a:rPr>
              <a:t>the Spirit</a:t>
            </a:r>
          </a:p>
        </p:txBody>
      </p:sp>
    </p:spTree>
    <p:extLst>
      <p:ext uri="{BB962C8B-B14F-4D97-AF65-F5344CB8AC3E}">
        <p14:creationId xmlns:p14="http://schemas.microsoft.com/office/powerpoint/2010/main" val="2774635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98369C-8469-49C0-92B1-4472EAE720E9}"/>
              </a:ext>
            </a:extLst>
          </p:cNvPr>
          <p:cNvSpPr>
            <a:spLocks noGrp="1"/>
          </p:cNvSpPr>
          <p:nvPr>
            <p:ph idx="4294967295"/>
          </p:nvPr>
        </p:nvSpPr>
        <p:spPr>
          <a:xfrm>
            <a:off x="784446" y="898913"/>
            <a:ext cx="8591107" cy="3917174"/>
          </a:xfrm>
        </p:spPr>
        <p:txBody>
          <a:bodyPr>
            <a:normAutofit/>
          </a:bodyPr>
          <a:lstStyle/>
          <a:p>
            <a:pPr marL="0" indent="0">
              <a:buNone/>
            </a:pPr>
            <a:r>
              <a:rPr lang="en-US" sz="2800" dirty="0"/>
              <a:t>“Repent, and each of you be baptized in the name of Jesus Christ for the forgiveness of your sins; and you will </a:t>
            </a:r>
            <a:r>
              <a:rPr lang="en-US" sz="2800" b="1" dirty="0">
                <a:solidFill>
                  <a:srgbClr val="FFFF00"/>
                </a:solidFill>
              </a:rPr>
              <a:t>receive the gift of the Holy Spirit. </a:t>
            </a:r>
            <a:r>
              <a:rPr lang="en-US" sz="2800" dirty="0"/>
              <a:t>For</a:t>
            </a:r>
            <a:r>
              <a:rPr lang="en-US" sz="2800" b="1" dirty="0"/>
              <a:t> </a:t>
            </a:r>
            <a:r>
              <a:rPr lang="en-US" sz="2800" dirty="0"/>
              <a:t>the promise is for you and your children and for all who are far off, as many as the Lord our God will call to Himself.” </a:t>
            </a:r>
          </a:p>
          <a:p>
            <a:pPr marL="0" indent="0">
              <a:buNone/>
            </a:pPr>
            <a:r>
              <a:rPr lang="en-US" sz="2400" dirty="0"/>
              <a:t>Acts 2:38-39</a:t>
            </a:r>
          </a:p>
        </p:txBody>
      </p:sp>
    </p:spTree>
    <p:extLst>
      <p:ext uri="{BB962C8B-B14F-4D97-AF65-F5344CB8AC3E}">
        <p14:creationId xmlns:p14="http://schemas.microsoft.com/office/powerpoint/2010/main" val="250925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9F161-422C-4770-8279-87129684378D}"/>
              </a:ext>
            </a:extLst>
          </p:cNvPr>
          <p:cNvSpPr>
            <a:spLocks noGrp="1"/>
          </p:cNvSpPr>
          <p:nvPr>
            <p:ph idx="1"/>
          </p:nvPr>
        </p:nvSpPr>
        <p:spPr>
          <a:xfrm>
            <a:off x="568492" y="1213224"/>
            <a:ext cx="9023016" cy="3288551"/>
          </a:xfrm>
        </p:spPr>
        <p:txBody>
          <a:bodyPr>
            <a:normAutofit/>
          </a:bodyPr>
          <a:lstStyle/>
          <a:p>
            <a:pPr marL="0" indent="0">
              <a:buNone/>
            </a:pPr>
            <a:r>
              <a:rPr lang="en-US" sz="4267" dirty="0"/>
              <a:t>The proven and promised work of the Spirit of Christ in the world is </a:t>
            </a:r>
            <a:r>
              <a:rPr lang="en-US" sz="4267" b="1" dirty="0">
                <a:solidFill>
                  <a:srgbClr val="FFFF00"/>
                </a:solidFill>
              </a:rPr>
              <a:t>to give life</a:t>
            </a:r>
            <a:r>
              <a:rPr lang="en-US" sz="4267" dirty="0"/>
              <a:t>…</a:t>
            </a:r>
          </a:p>
          <a:p>
            <a:pPr marL="0" indent="0">
              <a:buNone/>
            </a:pPr>
            <a:endParaRPr lang="en-US" sz="3556" dirty="0"/>
          </a:p>
          <a:p>
            <a:pPr marL="0" indent="0">
              <a:buNone/>
            </a:pPr>
            <a:r>
              <a:rPr lang="en-US" sz="3733" b="1" dirty="0">
                <a:solidFill>
                  <a:schemeClr val="accent5">
                    <a:lumMod val="60000"/>
                    <a:lumOff val="40000"/>
                  </a:schemeClr>
                </a:solidFill>
              </a:rPr>
              <a:t>To those who give their lives to Christ.</a:t>
            </a:r>
          </a:p>
        </p:txBody>
      </p:sp>
    </p:spTree>
    <p:extLst>
      <p:ext uri="{BB962C8B-B14F-4D97-AF65-F5344CB8AC3E}">
        <p14:creationId xmlns:p14="http://schemas.microsoft.com/office/powerpoint/2010/main" val="2922947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98369C-8469-49C0-92B1-4472EAE720E9}"/>
              </a:ext>
            </a:extLst>
          </p:cNvPr>
          <p:cNvSpPr>
            <a:spLocks noGrp="1"/>
          </p:cNvSpPr>
          <p:nvPr>
            <p:ph idx="4294967295"/>
          </p:nvPr>
        </p:nvSpPr>
        <p:spPr>
          <a:xfrm>
            <a:off x="1116381" y="830262"/>
            <a:ext cx="7927237" cy="4054475"/>
          </a:xfrm>
        </p:spPr>
        <p:txBody>
          <a:bodyPr>
            <a:normAutofit/>
          </a:bodyPr>
          <a:lstStyle/>
          <a:p>
            <a:pPr marL="0" indent="0">
              <a:buNone/>
            </a:pPr>
            <a:r>
              <a:rPr lang="en-US" sz="2800" dirty="0"/>
              <a:t>Peter </a:t>
            </a:r>
            <a:r>
              <a:rPr lang="en-US" sz="2800" i="1" dirty="0"/>
              <a:t>said</a:t>
            </a:r>
            <a:r>
              <a:rPr lang="en-US" sz="2800" dirty="0"/>
              <a:t> to them, “</a:t>
            </a:r>
            <a:r>
              <a:rPr lang="en-US" sz="2800" b="1" dirty="0">
                <a:solidFill>
                  <a:schemeClr val="accent5">
                    <a:lumMod val="60000"/>
                    <a:lumOff val="40000"/>
                  </a:schemeClr>
                </a:solidFill>
              </a:rPr>
              <a:t>Repent, and each of you be baptized in the name of Jesus Christ</a:t>
            </a:r>
            <a:r>
              <a:rPr lang="en-US" sz="2800" dirty="0"/>
              <a:t> for the forgiveness of your sins; and you will </a:t>
            </a:r>
            <a:r>
              <a:rPr lang="en-US" sz="2800" b="1" dirty="0">
                <a:solidFill>
                  <a:srgbClr val="FFFF00"/>
                </a:solidFill>
              </a:rPr>
              <a:t>receive the gift of the Holy Spirit.</a:t>
            </a:r>
            <a:r>
              <a:rPr lang="en-US" sz="2800" dirty="0">
                <a:solidFill>
                  <a:srgbClr val="FFFF00"/>
                </a:solidFill>
              </a:rPr>
              <a:t> </a:t>
            </a:r>
            <a:r>
              <a:rPr lang="en-US" sz="2800" dirty="0"/>
              <a:t>For</a:t>
            </a:r>
            <a:r>
              <a:rPr lang="en-US" sz="2800" b="1" dirty="0"/>
              <a:t> </a:t>
            </a:r>
            <a:r>
              <a:rPr lang="en-US" sz="2800" dirty="0"/>
              <a:t>the promise is for you and your children and for all who are far off, as many as the Lord our God will call to Himself.” </a:t>
            </a:r>
          </a:p>
          <a:p>
            <a:pPr marL="0" indent="0">
              <a:buNone/>
            </a:pPr>
            <a:r>
              <a:rPr lang="en-US" sz="2400" dirty="0"/>
              <a:t>Acts 2:38-39</a:t>
            </a:r>
          </a:p>
        </p:txBody>
      </p:sp>
    </p:spTree>
    <p:extLst>
      <p:ext uri="{BB962C8B-B14F-4D97-AF65-F5344CB8AC3E}">
        <p14:creationId xmlns:p14="http://schemas.microsoft.com/office/powerpoint/2010/main" val="29732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7939-7079-C84D-A182-7287D9521F63}"/>
              </a:ext>
            </a:extLst>
          </p:cNvPr>
          <p:cNvSpPr>
            <a:spLocks noGrp="1"/>
          </p:cNvSpPr>
          <p:nvPr>
            <p:ph type="title"/>
          </p:nvPr>
        </p:nvSpPr>
        <p:spPr>
          <a:xfrm>
            <a:off x="2046289" y="616687"/>
            <a:ext cx="7591535" cy="870205"/>
          </a:xfrm>
        </p:spPr>
        <p:txBody>
          <a:bodyPr>
            <a:normAutofit/>
          </a:bodyPr>
          <a:lstStyle/>
          <a:p>
            <a:r>
              <a:rPr lang="en-US" sz="3889" b="1" dirty="0"/>
              <a:t>Gift of Life </a:t>
            </a:r>
            <a:r>
              <a:rPr lang="en-US" sz="3889" b="1" dirty="0">
                <a:sym typeface="Wingdings" pitchFamily="2" charset="2"/>
              </a:rPr>
              <a:t> </a:t>
            </a:r>
            <a:r>
              <a:rPr lang="en-US" sz="3889" b="1" dirty="0"/>
              <a:t>Change in Life</a:t>
            </a:r>
          </a:p>
        </p:txBody>
      </p:sp>
      <p:sp>
        <p:nvSpPr>
          <p:cNvPr id="3" name="Content Placeholder 2">
            <a:extLst>
              <a:ext uri="{FF2B5EF4-FFF2-40B4-BE49-F238E27FC236}">
                <a16:creationId xmlns:a16="http://schemas.microsoft.com/office/drawing/2014/main" id="{5DBBF961-980C-BF4B-8F35-A0E302633315}"/>
              </a:ext>
            </a:extLst>
          </p:cNvPr>
          <p:cNvSpPr>
            <a:spLocks noGrp="1"/>
          </p:cNvSpPr>
          <p:nvPr>
            <p:ph idx="1"/>
          </p:nvPr>
        </p:nvSpPr>
        <p:spPr>
          <a:xfrm>
            <a:off x="660400" y="1598535"/>
            <a:ext cx="8839200" cy="3499778"/>
          </a:xfrm>
        </p:spPr>
        <p:txBody>
          <a:bodyPr>
            <a:normAutofit/>
          </a:bodyPr>
          <a:lstStyle/>
          <a:p>
            <a:pPr marL="0" indent="0">
              <a:buNone/>
            </a:pPr>
            <a:r>
              <a:rPr lang="en-US" sz="2800" dirty="0"/>
              <a:t>But I say, </a:t>
            </a:r>
            <a:r>
              <a:rPr lang="en-US" sz="2800" b="1" dirty="0">
                <a:solidFill>
                  <a:schemeClr val="accent5">
                    <a:lumMod val="60000"/>
                    <a:lumOff val="40000"/>
                  </a:schemeClr>
                </a:solidFill>
              </a:rPr>
              <a:t>walk by the Spirit</a:t>
            </a:r>
            <a:r>
              <a:rPr lang="en-US" sz="2800" dirty="0"/>
              <a:t>, and you will not gratify the desires of the flesh.</a:t>
            </a:r>
            <a:r>
              <a:rPr lang="en-US" sz="2800" b="1" baseline="30000" dirty="0"/>
              <a:t> </a:t>
            </a:r>
            <a:r>
              <a:rPr lang="en-US" sz="2800" dirty="0"/>
              <a:t>…</a:t>
            </a:r>
            <a:r>
              <a:rPr lang="en-US" sz="2800" b="1" baseline="30000" dirty="0"/>
              <a:t> </a:t>
            </a:r>
            <a:r>
              <a:rPr lang="en-US" sz="2800" dirty="0"/>
              <a:t>And </a:t>
            </a:r>
            <a:r>
              <a:rPr lang="en-US" sz="2800" b="1" dirty="0">
                <a:solidFill>
                  <a:schemeClr val="accent5">
                    <a:lumMod val="60000"/>
                    <a:lumOff val="40000"/>
                  </a:schemeClr>
                </a:solidFill>
              </a:rPr>
              <a:t>those who belong to Christ Jesus have crucified the flesh </a:t>
            </a:r>
            <a:r>
              <a:rPr lang="en-US" sz="2800" dirty="0"/>
              <a:t>with its passions and desires.</a:t>
            </a:r>
          </a:p>
          <a:p>
            <a:pPr marL="0" indent="0">
              <a:buNone/>
            </a:pPr>
            <a:r>
              <a:rPr lang="en-US" sz="2800" b="1" baseline="30000" dirty="0"/>
              <a:t>25 </a:t>
            </a:r>
            <a:r>
              <a:rPr lang="en-US" sz="2800" b="1" dirty="0">
                <a:solidFill>
                  <a:schemeClr val="accent5">
                    <a:lumMod val="60000"/>
                    <a:lumOff val="40000"/>
                  </a:schemeClr>
                </a:solidFill>
              </a:rPr>
              <a:t>If we live by the Spirit, let us also keep in step with the Spirit. </a:t>
            </a:r>
            <a:endParaRPr lang="en-US" sz="2800" dirty="0"/>
          </a:p>
          <a:p>
            <a:pPr marL="0" indent="0">
              <a:buNone/>
            </a:pPr>
            <a:r>
              <a:rPr lang="en-US" sz="2400" dirty="0"/>
              <a:t>Galatians 5:16-25, ESV</a:t>
            </a:r>
          </a:p>
        </p:txBody>
      </p:sp>
    </p:spTree>
    <p:extLst>
      <p:ext uri="{BB962C8B-B14F-4D97-AF65-F5344CB8AC3E}">
        <p14:creationId xmlns:p14="http://schemas.microsoft.com/office/powerpoint/2010/main" val="235080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22AB-9425-7544-9082-34BA9F89C647}"/>
              </a:ext>
            </a:extLst>
          </p:cNvPr>
          <p:cNvSpPr>
            <a:spLocks noGrp="1"/>
          </p:cNvSpPr>
          <p:nvPr>
            <p:ph type="title"/>
          </p:nvPr>
        </p:nvSpPr>
        <p:spPr>
          <a:xfrm>
            <a:off x="1989813" y="288652"/>
            <a:ext cx="7509788" cy="1197248"/>
          </a:xfrm>
        </p:spPr>
        <p:txBody>
          <a:bodyPr>
            <a:noAutofit/>
          </a:bodyPr>
          <a:lstStyle/>
          <a:p>
            <a:r>
              <a:rPr lang="en-US" sz="3600" b="1" dirty="0"/>
              <a:t>Spirit-Life in the Saints, </a:t>
            </a:r>
            <a:br>
              <a:rPr lang="en-US" sz="3600" b="1" dirty="0"/>
            </a:br>
            <a:r>
              <a:rPr lang="en-US" sz="3600" b="1" dirty="0"/>
              <a:t>God’s Appeal to the World</a:t>
            </a:r>
          </a:p>
        </p:txBody>
      </p:sp>
      <p:sp>
        <p:nvSpPr>
          <p:cNvPr id="3" name="Content Placeholder 2">
            <a:extLst>
              <a:ext uri="{FF2B5EF4-FFF2-40B4-BE49-F238E27FC236}">
                <a16:creationId xmlns:a16="http://schemas.microsoft.com/office/drawing/2014/main" id="{D9893A11-151F-CE4A-9A90-F5B7C7B75791}"/>
              </a:ext>
            </a:extLst>
          </p:cNvPr>
          <p:cNvSpPr>
            <a:spLocks noGrp="1"/>
          </p:cNvSpPr>
          <p:nvPr>
            <p:ph idx="1"/>
          </p:nvPr>
        </p:nvSpPr>
        <p:spPr>
          <a:xfrm>
            <a:off x="671032" y="1733650"/>
            <a:ext cx="9076944" cy="3692698"/>
          </a:xfrm>
        </p:spPr>
        <p:txBody>
          <a:bodyPr>
            <a:normAutofit fontScale="85000" lnSpcReduction="20000"/>
          </a:bodyPr>
          <a:lstStyle/>
          <a:p>
            <a:pPr marL="0" indent="0">
              <a:buNone/>
            </a:pPr>
            <a:r>
              <a:rPr lang="en-US" sz="3300" dirty="0"/>
              <a:t>Do you not know that </a:t>
            </a:r>
            <a:r>
              <a:rPr lang="en-US" sz="3300" b="1" dirty="0">
                <a:solidFill>
                  <a:schemeClr val="accent5">
                    <a:lumMod val="60000"/>
                    <a:lumOff val="40000"/>
                  </a:schemeClr>
                </a:solidFill>
              </a:rPr>
              <a:t>you are God's temple and that God's Spirit dwells in you</a:t>
            </a:r>
            <a:r>
              <a:rPr lang="en-US" sz="3300" dirty="0"/>
              <a:t>?</a:t>
            </a:r>
            <a:r>
              <a:rPr lang="en-US" sz="3300" b="1" baseline="30000" dirty="0"/>
              <a:t>17 </a:t>
            </a:r>
            <a:r>
              <a:rPr lang="en-US" sz="3300" dirty="0"/>
              <a:t>If anyone destroys God's temple, God will destroy him. For God's temple is holy, and you are that temple.</a:t>
            </a:r>
          </a:p>
          <a:p>
            <a:pPr marL="0" indent="0">
              <a:buNone/>
            </a:pPr>
            <a:r>
              <a:rPr lang="en-US" sz="2267" dirty="0"/>
              <a:t>1 Corinthians 3:16-17, ESV</a:t>
            </a:r>
          </a:p>
          <a:p>
            <a:pPr marL="0" indent="0">
              <a:buNone/>
            </a:pPr>
            <a:endParaRPr lang="en-US" sz="2777" dirty="0"/>
          </a:p>
          <a:p>
            <a:pPr marL="0" indent="0">
              <a:buNone/>
            </a:pPr>
            <a:r>
              <a:rPr lang="en-US" sz="3300" dirty="0"/>
              <a:t>Or do you not know that </a:t>
            </a:r>
            <a:r>
              <a:rPr lang="en-US" sz="3300" b="1" dirty="0">
                <a:solidFill>
                  <a:schemeClr val="accent5">
                    <a:lumMod val="60000"/>
                    <a:lumOff val="40000"/>
                  </a:schemeClr>
                </a:solidFill>
              </a:rPr>
              <a:t>your body is a temple of the Holy Spirit</a:t>
            </a:r>
            <a:r>
              <a:rPr lang="en-US" sz="3300" dirty="0"/>
              <a:t> within you, whom you have from God? You are not your own, </a:t>
            </a:r>
            <a:r>
              <a:rPr lang="en-US" sz="3300" b="1" baseline="30000" dirty="0"/>
              <a:t>20 </a:t>
            </a:r>
            <a:r>
              <a:rPr lang="en-US" sz="3300" dirty="0"/>
              <a:t>for you were bought with a price. So glorify God in your body.</a:t>
            </a:r>
          </a:p>
          <a:p>
            <a:pPr marL="0" indent="0">
              <a:buNone/>
            </a:pPr>
            <a:r>
              <a:rPr lang="en-US" sz="2267" dirty="0"/>
              <a:t>1 Corinthians 6:19-20, ESV</a:t>
            </a:r>
          </a:p>
          <a:p>
            <a:pPr marL="0" indent="0">
              <a:buNone/>
            </a:pPr>
            <a:endParaRPr lang="en-US" dirty="0"/>
          </a:p>
        </p:txBody>
      </p:sp>
    </p:spTree>
    <p:extLst>
      <p:ext uri="{BB962C8B-B14F-4D97-AF65-F5344CB8AC3E}">
        <p14:creationId xmlns:p14="http://schemas.microsoft.com/office/powerpoint/2010/main" val="3716200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7939-7079-C84D-A182-7287D9521F63}"/>
              </a:ext>
            </a:extLst>
          </p:cNvPr>
          <p:cNvSpPr>
            <a:spLocks noGrp="1"/>
          </p:cNvSpPr>
          <p:nvPr>
            <p:ph type="title"/>
          </p:nvPr>
        </p:nvSpPr>
        <p:spPr>
          <a:xfrm>
            <a:off x="2160460" y="532762"/>
            <a:ext cx="7428040" cy="1197248"/>
          </a:xfrm>
        </p:spPr>
        <p:txBody>
          <a:bodyPr>
            <a:normAutofit fontScale="90000"/>
          </a:bodyPr>
          <a:lstStyle/>
          <a:p>
            <a:r>
              <a:rPr lang="en-US" sz="3889" b="1" dirty="0"/>
              <a:t>Disciplines for Spirit-Living </a:t>
            </a:r>
            <a:r>
              <a:rPr lang="en-US" sz="3111" dirty="0"/>
              <a:t>(or, ‘How to Breathe God’s Breath’)</a:t>
            </a:r>
          </a:p>
        </p:txBody>
      </p:sp>
      <p:sp>
        <p:nvSpPr>
          <p:cNvPr id="3" name="Content Placeholder 2">
            <a:extLst>
              <a:ext uri="{FF2B5EF4-FFF2-40B4-BE49-F238E27FC236}">
                <a16:creationId xmlns:a16="http://schemas.microsoft.com/office/drawing/2014/main" id="{5DBBF961-980C-BF4B-8F35-A0E302633315}"/>
              </a:ext>
            </a:extLst>
          </p:cNvPr>
          <p:cNvSpPr>
            <a:spLocks noGrp="1"/>
          </p:cNvSpPr>
          <p:nvPr>
            <p:ph idx="1"/>
          </p:nvPr>
        </p:nvSpPr>
        <p:spPr/>
        <p:txBody>
          <a:bodyPr>
            <a:normAutofit fontScale="92500" lnSpcReduction="10000"/>
          </a:bodyPr>
          <a:lstStyle/>
          <a:p>
            <a:pPr marL="507967" indent="-507967">
              <a:lnSpc>
                <a:spcPct val="150000"/>
              </a:lnSpc>
              <a:buFont typeface="+mj-lt"/>
              <a:buAutoNum type="arabicPeriod"/>
            </a:pPr>
            <a:r>
              <a:rPr lang="en-US" sz="2777" dirty="0"/>
              <a:t>Meditation in Scripture (Ephesians 2:18-3:5)</a:t>
            </a:r>
          </a:p>
          <a:p>
            <a:pPr marL="507967" indent="-507967">
              <a:lnSpc>
                <a:spcPct val="150000"/>
              </a:lnSpc>
              <a:buFont typeface="+mj-lt"/>
              <a:buAutoNum type="arabicPeriod"/>
            </a:pPr>
            <a:r>
              <a:rPr lang="en-US" sz="2777" dirty="0"/>
              <a:t>Devotion to Prayer (Romans 8:26-27)</a:t>
            </a:r>
          </a:p>
          <a:p>
            <a:pPr marL="507967" indent="-507967">
              <a:lnSpc>
                <a:spcPct val="150000"/>
              </a:lnSpc>
              <a:buFont typeface="+mj-lt"/>
              <a:buAutoNum type="arabicPeriod"/>
            </a:pPr>
            <a:r>
              <a:rPr lang="en-US" sz="2777" dirty="0"/>
              <a:t>Collective Worship (Ephesians 5:18-20)</a:t>
            </a:r>
          </a:p>
          <a:p>
            <a:pPr marL="507967" indent="-507967">
              <a:lnSpc>
                <a:spcPct val="150000"/>
              </a:lnSpc>
              <a:buFont typeface="+mj-lt"/>
              <a:buAutoNum type="arabicPeriod"/>
            </a:pPr>
            <a:r>
              <a:rPr lang="en-US" sz="2777" dirty="0"/>
              <a:t>Renewed Character (Galatians 5:16-6:10)</a:t>
            </a:r>
          </a:p>
          <a:p>
            <a:pPr marL="507967" indent="-507967">
              <a:lnSpc>
                <a:spcPct val="150000"/>
              </a:lnSpc>
              <a:buFont typeface="+mj-lt"/>
              <a:buAutoNum type="arabicPeriod"/>
            </a:pPr>
            <a:r>
              <a:rPr lang="en-US" sz="2777" dirty="0"/>
              <a:t>Sacrificial Service (1 Corinthians 12:1-13)</a:t>
            </a:r>
          </a:p>
          <a:p>
            <a:pPr marL="507967" indent="-507967">
              <a:buFont typeface="+mj-lt"/>
              <a:buAutoNum type="arabicPeriod"/>
            </a:pPr>
            <a:endParaRPr lang="en-US" sz="2333" dirty="0"/>
          </a:p>
          <a:p>
            <a:pPr marL="507967" indent="-507967">
              <a:buFont typeface="+mj-lt"/>
              <a:buAutoNum type="arabicPeriod"/>
            </a:pPr>
            <a:endParaRPr lang="en-US" sz="2333" dirty="0"/>
          </a:p>
        </p:txBody>
      </p:sp>
    </p:spTree>
    <p:extLst>
      <p:ext uri="{BB962C8B-B14F-4D97-AF65-F5344CB8AC3E}">
        <p14:creationId xmlns:p14="http://schemas.microsoft.com/office/powerpoint/2010/main" val="1302665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AC39E3-7E3B-460E-BE3E-6F84D7EDD26A}"/>
              </a:ext>
            </a:extLst>
          </p:cNvPr>
          <p:cNvSpPr>
            <a:spLocks noGrp="1"/>
          </p:cNvSpPr>
          <p:nvPr>
            <p:ph idx="1"/>
          </p:nvPr>
        </p:nvSpPr>
        <p:spPr>
          <a:xfrm>
            <a:off x="1154396" y="1105786"/>
            <a:ext cx="8203499" cy="4075458"/>
          </a:xfrm>
        </p:spPr>
        <p:txBody>
          <a:bodyPr>
            <a:normAutofit/>
          </a:bodyPr>
          <a:lstStyle/>
          <a:p>
            <a:pPr marL="0" indent="0">
              <a:buNone/>
            </a:pPr>
            <a:r>
              <a:rPr lang="en-US" sz="3667" b="1" i="1" dirty="0">
                <a:solidFill>
                  <a:srgbClr val="FFFF00"/>
                </a:solidFill>
              </a:rPr>
              <a:t>Pneuma</a:t>
            </a:r>
          </a:p>
          <a:p>
            <a:pPr marL="0" indent="0">
              <a:buNone/>
            </a:pPr>
            <a:r>
              <a:rPr lang="en-US" sz="3111" dirty="0"/>
              <a:t>Wind, breath; the vital spirit, soul, or creative force of a person</a:t>
            </a:r>
          </a:p>
          <a:p>
            <a:pPr marL="0" indent="0">
              <a:buNone/>
            </a:pPr>
            <a:endParaRPr lang="en-US" sz="2500" dirty="0"/>
          </a:p>
          <a:p>
            <a:pPr marL="0" indent="0">
              <a:buNone/>
            </a:pPr>
            <a:endParaRPr lang="en-US" sz="2500" dirty="0"/>
          </a:p>
          <a:p>
            <a:pPr marL="0" indent="0">
              <a:buNone/>
            </a:pPr>
            <a:r>
              <a:rPr lang="en-US" sz="3667" b="1" i="1" dirty="0" err="1">
                <a:solidFill>
                  <a:srgbClr val="FFFF00"/>
                </a:solidFill>
              </a:rPr>
              <a:t>Ruwach</a:t>
            </a:r>
            <a:endParaRPr lang="en-US" sz="3667" b="1" i="1" dirty="0">
              <a:solidFill>
                <a:srgbClr val="FFFF00"/>
              </a:solidFill>
            </a:endParaRPr>
          </a:p>
          <a:p>
            <a:pPr marL="0" indent="0">
              <a:buNone/>
            </a:pPr>
            <a:r>
              <a:rPr lang="en-US" sz="3111" dirty="0"/>
              <a:t>Wind, breath, mind, spirit; that which breathes quickly in animation or agitation</a:t>
            </a:r>
          </a:p>
        </p:txBody>
      </p:sp>
    </p:spTree>
    <p:extLst>
      <p:ext uri="{BB962C8B-B14F-4D97-AF65-F5344CB8AC3E}">
        <p14:creationId xmlns:p14="http://schemas.microsoft.com/office/powerpoint/2010/main" val="1900552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063C8F-5C34-4909-96FF-F54AAC66466E}"/>
              </a:ext>
            </a:extLst>
          </p:cNvPr>
          <p:cNvSpPr>
            <a:spLocks noGrp="1"/>
          </p:cNvSpPr>
          <p:nvPr>
            <p:ph idx="1"/>
          </p:nvPr>
        </p:nvSpPr>
        <p:spPr>
          <a:xfrm>
            <a:off x="861568" y="1290829"/>
            <a:ext cx="8469811" cy="3172220"/>
          </a:xfrm>
        </p:spPr>
        <p:txBody>
          <a:bodyPr>
            <a:normAutofit/>
          </a:bodyPr>
          <a:lstStyle/>
          <a:p>
            <a:pPr marL="0" indent="0">
              <a:buNone/>
            </a:pPr>
            <a:r>
              <a:rPr lang="en-US" sz="4267" b="1" dirty="0">
                <a:cs typeface="Times New Roman" panose="02020603050405020304" pitchFamily="18" charset="0"/>
              </a:rPr>
              <a:t>In the beginning God created the heavens and the earth. ... </a:t>
            </a:r>
            <a:r>
              <a:rPr lang="en-US" sz="4267" b="1" dirty="0">
                <a:solidFill>
                  <a:srgbClr val="FFFF00"/>
                </a:solidFill>
                <a:cs typeface="Times New Roman" panose="02020603050405020304" pitchFamily="18" charset="0"/>
              </a:rPr>
              <a:t>the Spirit of God was moving</a:t>
            </a:r>
            <a:endParaRPr lang="en-US" sz="4267" b="1" dirty="0">
              <a:cs typeface="Times New Roman" panose="02020603050405020304" pitchFamily="18" charset="0"/>
            </a:endParaRPr>
          </a:p>
          <a:p>
            <a:pPr marL="0" indent="0">
              <a:buNone/>
            </a:pPr>
            <a:r>
              <a:rPr lang="en-US" sz="2500" b="1" dirty="0">
                <a:cs typeface="Times New Roman" panose="02020603050405020304" pitchFamily="18" charset="0"/>
              </a:rPr>
              <a:t>Genesis 1:1-2</a:t>
            </a:r>
          </a:p>
        </p:txBody>
      </p:sp>
    </p:spTree>
    <p:extLst>
      <p:ext uri="{BB962C8B-B14F-4D97-AF65-F5344CB8AC3E}">
        <p14:creationId xmlns:p14="http://schemas.microsoft.com/office/powerpoint/2010/main" val="721325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extLst>
              <a:ext uri="{BEBA8EAE-BF5A-486C-A8C5-ECC9F3942E4B}">
                <a14:imgProps xmlns:a14="http://schemas.microsoft.com/office/drawing/2010/main">
                  <a14:imgLayer r:embed="rId4">
                    <a14:imgEffect>
                      <a14:brightnessContrast bright="-15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063C8F-5C34-4909-96FF-F54AAC66466E}"/>
              </a:ext>
            </a:extLst>
          </p:cNvPr>
          <p:cNvSpPr>
            <a:spLocks noGrp="1"/>
          </p:cNvSpPr>
          <p:nvPr>
            <p:ph idx="1"/>
          </p:nvPr>
        </p:nvSpPr>
        <p:spPr>
          <a:xfrm>
            <a:off x="687051" y="250445"/>
            <a:ext cx="8806453" cy="5835903"/>
          </a:xfrm>
        </p:spPr>
        <p:txBody>
          <a:bodyPr>
            <a:noAutofit/>
          </a:bodyPr>
          <a:lstStyle/>
          <a:p>
            <a:pPr marL="0" indent="0">
              <a:buNone/>
            </a:pPr>
            <a:r>
              <a:rPr lang="en-US" sz="2667" b="1" dirty="0">
                <a:solidFill>
                  <a:schemeClr val="bg2">
                    <a:lumMod val="50000"/>
                  </a:schemeClr>
                </a:solidFill>
              </a:rPr>
              <a:t>Then God said, “Let Us make man in Our image, according to Our likeness …</a:t>
            </a:r>
            <a:r>
              <a:rPr lang="en-US" sz="2667" b="1" baseline="30000" dirty="0">
                <a:solidFill>
                  <a:schemeClr val="bg2">
                    <a:lumMod val="50000"/>
                  </a:schemeClr>
                </a:solidFill>
              </a:rPr>
              <a:t> </a:t>
            </a:r>
            <a:r>
              <a:rPr lang="en-US" sz="2667" b="1" dirty="0">
                <a:solidFill>
                  <a:schemeClr val="bg2">
                    <a:lumMod val="50000"/>
                  </a:schemeClr>
                </a:solidFill>
              </a:rPr>
              <a:t>God created man in His own image, in the image of God He created him; male and female He created them.</a:t>
            </a:r>
          </a:p>
          <a:p>
            <a:pPr marL="0" indent="0">
              <a:buNone/>
            </a:pPr>
            <a:r>
              <a:rPr lang="en-US" sz="2500" dirty="0">
                <a:solidFill>
                  <a:schemeClr val="bg2">
                    <a:lumMod val="50000"/>
                  </a:schemeClr>
                </a:solidFill>
              </a:rPr>
              <a:t>Genesis 1:26-27</a:t>
            </a:r>
          </a:p>
          <a:p>
            <a:pPr marL="0" indent="0">
              <a:buNone/>
            </a:pPr>
            <a:endParaRPr lang="en-US" sz="2500" dirty="0"/>
          </a:p>
          <a:p>
            <a:pPr marL="0" indent="0">
              <a:buNone/>
            </a:pPr>
            <a:endParaRPr lang="en-US" sz="2916" b="1" dirty="0"/>
          </a:p>
          <a:p>
            <a:pPr marL="0" indent="0">
              <a:buNone/>
            </a:pPr>
            <a:r>
              <a:rPr lang="en-US" sz="3200" b="1" dirty="0"/>
              <a:t>Then the </a:t>
            </a:r>
            <a:r>
              <a:rPr lang="en-US" sz="3200" b="1" cap="small" dirty="0"/>
              <a:t>Lord</a:t>
            </a:r>
            <a:r>
              <a:rPr lang="en-US" sz="3200" b="1" dirty="0"/>
              <a:t> God formed man of dust from the ground, and </a:t>
            </a:r>
            <a:r>
              <a:rPr lang="en-US" sz="3200" b="1" dirty="0">
                <a:solidFill>
                  <a:srgbClr val="FFFF00"/>
                </a:solidFill>
              </a:rPr>
              <a:t>breathed</a:t>
            </a:r>
            <a:r>
              <a:rPr lang="en-US" sz="3200" b="1" dirty="0"/>
              <a:t> into his nostrils the </a:t>
            </a:r>
            <a:r>
              <a:rPr lang="en-US" sz="3200" b="1" dirty="0">
                <a:solidFill>
                  <a:srgbClr val="FFFF00"/>
                </a:solidFill>
              </a:rPr>
              <a:t>breath</a:t>
            </a:r>
            <a:r>
              <a:rPr lang="en-US" sz="3200" b="1" dirty="0"/>
              <a:t> of life; and man became a living being.</a:t>
            </a:r>
          </a:p>
          <a:p>
            <a:pPr marL="0" indent="0">
              <a:buNone/>
            </a:pPr>
            <a:r>
              <a:rPr lang="en-US" sz="2500" b="1" dirty="0"/>
              <a:t>Genesis 2:7</a:t>
            </a:r>
          </a:p>
        </p:txBody>
      </p:sp>
    </p:spTree>
    <p:extLst>
      <p:ext uri="{BB962C8B-B14F-4D97-AF65-F5344CB8AC3E}">
        <p14:creationId xmlns:p14="http://schemas.microsoft.com/office/powerpoint/2010/main" val="41916301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063C8F-5C34-4909-96FF-F54AAC66466E}"/>
              </a:ext>
            </a:extLst>
          </p:cNvPr>
          <p:cNvSpPr>
            <a:spLocks noGrp="1"/>
          </p:cNvSpPr>
          <p:nvPr>
            <p:ph idx="1"/>
          </p:nvPr>
        </p:nvSpPr>
        <p:spPr>
          <a:xfrm>
            <a:off x="556192" y="576984"/>
            <a:ext cx="9047616" cy="4561031"/>
          </a:xfrm>
        </p:spPr>
        <p:txBody>
          <a:bodyPr>
            <a:noAutofit/>
          </a:bodyPr>
          <a:lstStyle/>
          <a:p>
            <a:pPr marL="0" indent="0">
              <a:buNone/>
            </a:pPr>
            <a:r>
              <a:rPr lang="en-US" sz="2200" dirty="0">
                <a:solidFill>
                  <a:schemeClr val="bg1"/>
                </a:solidFill>
              </a:rPr>
              <a:t>“It is the </a:t>
            </a:r>
            <a:r>
              <a:rPr lang="en-US" sz="2200" b="1" dirty="0">
                <a:solidFill>
                  <a:srgbClr val="7030A0"/>
                </a:solidFill>
              </a:rPr>
              <a:t>Spirit</a:t>
            </a:r>
            <a:r>
              <a:rPr lang="en-US" sz="2200" dirty="0">
                <a:solidFill>
                  <a:schemeClr val="bg1"/>
                </a:solidFill>
              </a:rPr>
              <a:t> who gives </a:t>
            </a:r>
            <a:r>
              <a:rPr lang="en-US" sz="2200" b="1" dirty="0">
                <a:solidFill>
                  <a:srgbClr val="7030A0"/>
                </a:solidFill>
              </a:rPr>
              <a:t>life</a:t>
            </a:r>
            <a:r>
              <a:rPr lang="en-US" sz="2200" dirty="0">
                <a:solidFill>
                  <a:schemeClr val="bg1"/>
                </a:solidFill>
              </a:rPr>
              <a:t>; the flesh profits nothing; the words that I have spoken to you are </a:t>
            </a:r>
            <a:r>
              <a:rPr lang="en-US" sz="2200" b="1" dirty="0">
                <a:solidFill>
                  <a:srgbClr val="7030A0"/>
                </a:solidFill>
              </a:rPr>
              <a:t>spirit</a:t>
            </a:r>
            <a:r>
              <a:rPr lang="en-US" sz="2200" dirty="0">
                <a:solidFill>
                  <a:schemeClr val="bg1"/>
                </a:solidFill>
              </a:rPr>
              <a:t> and are </a:t>
            </a:r>
            <a:r>
              <a:rPr lang="en-US" sz="2200" b="1" dirty="0">
                <a:solidFill>
                  <a:srgbClr val="7030A0"/>
                </a:solidFill>
              </a:rPr>
              <a:t>life</a:t>
            </a:r>
            <a:r>
              <a:rPr lang="en-US" sz="2200" dirty="0">
                <a:solidFill>
                  <a:schemeClr val="bg1"/>
                </a:solidFill>
              </a:rPr>
              <a:t>.</a:t>
            </a:r>
          </a:p>
          <a:p>
            <a:pPr marL="0" indent="0">
              <a:buNone/>
            </a:pPr>
            <a:r>
              <a:rPr lang="en-US" sz="1800" dirty="0">
                <a:solidFill>
                  <a:schemeClr val="bg1"/>
                </a:solidFill>
              </a:rPr>
              <a:t>John 6:63</a:t>
            </a:r>
          </a:p>
          <a:p>
            <a:pPr marL="0" indent="0">
              <a:buNone/>
            </a:pPr>
            <a:endParaRPr lang="en-US" sz="2200" dirty="0">
              <a:solidFill>
                <a:schemeClr val="bg1"/>
              </a:solidFill>
            </a:endParaRPr>
          </a:p>
          <a:p>
            <a:pPr marL="0" indent="0">
              <a:buNone/>
            </a:pPr>
            <a:r>
              <a:rPr lang="en-US" sz="2200" dirty="0">
                <a:solidFill>
                  <a:schemeClr val="bg1"/>
                </a:solidFill>
              </a:rPr>
              <a:t>But if the </a:t>
            </a:r>
            <a:r>
              <a:rPr lang="en-US" sz="2200" b="1" dirty="0">
                <a:solidFill>
                  <a:srgbClr val="7030A0"/>
                </a:solidFill>
              </a:rPr>
              <a:t>Spirit</a:t>
            </a:r>
            <a:r>
              <a:rPr lang="en-US" sz="2200" dirty="0">
                <a:solidFill>
                  <a:schemeClr val="bg1"/>
                </a:solidFill>
              </a:rPr>
              <a:t> of Him who </a:t>
            </a:r>
            <a:r>
              <a:rPr lang="en-US" sz="2200" b="1" dirty="0">
                <a:solidFill>
                  <a:srgbClr val="7030A0"/>
                </a:solidFill>
              </a:rPr>
              <a:t>raised</a:t>
            </a:r>
            <a:r>
              <a:rPr lang="en-US" sz="2200" dirty="0">
                <a:solidFill>
                  <a:schemeClr val="bg1"/>
                </a:solidFill>
              </a:rPr>
              <a:t> Jesus from the dead dwells in you, He who raised Christ Jesus from the dead will also give </a:t>
            </a:r>
            <a:r>
              <a:rPr lang="en-US" sz="2200" b="1" dirty="0">
                <a:solidFill>
                  <a:srgbClr val="7030A0"/>
                </a:solidFill>
              </a:rPr>
              <a:t>life</a:t>
            </a:r>
            <a:r>
              <a:rPr lang="en-US" sz="2200" dirty="0">
                <a:solidFill>
                  <a:schemeClr val="bg1"/>
                </a:solidFill>
              </a:rPr>
              <a:t> to your mortal bodies through His </a:t>
            </a:r>
            <a:r>
              <a:rPr lang="en-US" sz="2200" b="1" dirty="0">
                <a:solidFill>
                  <a:srgbClr val="7030A0"/>
                </a:solidFill>
              </a:rPr>
              <a:t>Spirit</a:t>
            </a:r>
            <a:r>
              <a:rPr lang="en-US" sz="2200" dirty="0">
                <a:solidFill>
                  <a:schemeClr val="bg1"/>
                </a:solidFill>
              </a:rPr>
              <a:t> who dwells in you.</a:t>
            </a:r>
          </a:p>
          <a:p>
            <a:pPr marL="0" indent="0">
              <a:buNone/>
            </a:pPr>
            <a:r>
              <a:rPr lang="en-US" sz="1800" dirty="0">
                <a:solidFill>
                  <a:schemeClr val="bg1"/>
                </a:solidFill>
              </a:rPr>
              <a:t>Romans 8:11</a:t>
            </a:r>
          </a:p>
          <a:p>
            <a:pPr marL="0" indent="0">
              <a:buNone/>
            </a:pPr>
            <a:endParaRPr lang="en-US" sz="2200" dirty="0">
              <a:solidFill>
                <a:schemeClr val="bg1"/>
              </a:solidFill>
            </a:endParaRPr>
          </a:p>
          <a:p>
            <a:pPr marL="0" indent="0">
              <a:buNone/>
            </a:pPr>
            <a:r>
              <a:rPr lang="en-US" sz="2200" dirty="0">
                <a:solidFill>
                  <a:schemeClr val="bg1"/>
                </a:solidFill>
              </a:rPr>
              <a:t>For the one who sows to his own flesh will from the flesh reap corruption, but the one who sows to the </a:t>
            </a:r>
            <a:r>
              <a:rPr lang="en-US" sz="2200" b="1" dirty="0">
                <a:solidFill>
                  <a:srgbClr val="7030A0"/>
                </a:solidFill>
              </a:rPr>
              <a:t>Spirit</a:t>
            </a:r>
            <a:r>
              <a:rPr lang="en-US" sz="2200" dirty="0">
                <a:solidFill>
                  <a:schemeClr val="bg1"/>
                </a:solidFill>
              </a:rPr>
              <a:t> will from the </a:t>
            </a:r>
            <a:r>
              <a:rPr lang="en-US" sz="2200" b="1" dirty="0">
                <a:solidFill>
                  <a:srgbClr val="7030A0"/>
                </a:solidFill>
              </a:rPr>
              <a:t>Spirit</a:t>
            </a:r>
            <a:r>
              <a:rPr lang="en-US" sz="2200" dirty="0">
                <a:solidFill>
                  <a:schemeClr val="bg1"/>
                </a:solidFill>
              </a:rPr>
              <a:t> reap eternal </a:t>
            </a:r>
            <a:r>
              <a:rPr lang="en-US" sz="2200" b="1" dirty="0">
                <a:solidFill>
                  <a:srgbClr val="7030A0"/>
                </a:solidFill>
              </a:rPr>
              <a:t>life</a:t>
            </a:r>
            <a:r>
              <a:rPr lang="en-US" sz="2200" dirty="0">
                <a:solidFill>
                  <a:schemeClr val="bg1"/>
                </a:solidFill>
              </a:rPr>
              <a:t>.</a:t>
            </a:r>
          </a:p>
          <a:p>
            <a:pPr marL="0" indent="0">
              <a:buNone/>
            </a:pPr>
            <a:r>
              <a:rPr lang="en-US" sz="1800" dirty="0">
                <a:solidFill>
                  <a:schemeClr val="bg1"/>
                </a:solidFill>
              </a:rPr>
              <a:t>Galatians 6:8</a:t>
            </a:r>
          </a:p>
        </p:txBody>
      </p:sp>
    </p:spTree>
    <p:extLst>
      <p:ext uri="{BB962C8B-B14F-4D97-AF65-F5344CB8AC3E}">
        <p14:creationId xmlns:p14="http://schemas.microsoft.com/office/powerpoint/2010/main" val="83392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9F161-422C-4770-8279-87129684378D}"/>
              </a:ext>
            </a:extLst>
          </p:cNvPr>
          <p:cNvSpPr>
            <a:spLocks noGrp="1"/>
          </p:cNvSpPr>
          <p:nvPr>
            <p:ph idx="1"/>
          </p:nvPr>
        </p:nvSpPr>
        <p:spPr>
          <a:xfrm>
            <a:off x="698500" y="1044443"/>
            <a:ext cx="8763000" cy="3626116"/>
          </a:xfrm>
        </p:spPr>
        <p:txBody>
          <a:bodyPr>
            <a:normAutofit/>
          </a:bodyPr>
          <a:lstStyle/>
          <a:p>
            <a:pPr marL="0" indent="0">
              <a:buNone/>
            </a:pPr>
            <a:endParaRPr lang="en-US" sz="4167" dirty="0"/>
          </a:p>
          <a:p>
            <a:pPr marL="0" indent="0">
              <a:buNone/>
            </a:pPr>
            <a:r>
              <a:rPr lang="en-US" sz="4800" dirty="0"/>
              <a:t>The work of the Spirit of God in the world is </a:t>
            </a:r>
            <a:r>
              <a:rPr lang="en-US" sz="4800" b="1" dirty="0">
                <a:solidFill>
                  <a:srgbClr val="FFFF00"/>
                </a:solidFill>
              </a:rPr>
              <a:t>to give life.</a:t>
            </a:r>
            <a:endParaRPr lang="en-US" sz="4800" dirty="0"/>
          </a:p>
        </p:txBody>
      </p:sp>
    </p:spTree>
    <p:extLst>
      <p:ext uri="{BB962C8B-B14F-4D97-AF65-F5344CB8AC3E}">
        <p14:creationId xmlns:p14="http://schemas.microsoft.com/office/powerpoint/2010/main" val="4096319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B04F-B099-41B9-85DA-E981BA02880E}"/>
              </a:ext>
            </a:extLst>
          </p:cNvPr>
          <p:cNvSpPr>
            <a:spLocks noGrp="1"/>
          </p:cNvSpPr>
          <p:nvPr>
            <p:ph type="title"/>
          </p:nvPr>
        </p:nvSpPr>
        <p:spPr>
          <a:xfrm>
            <a:off x="2582333" y="557721"/>
            <a:ext cx="7175500" cy="739451"/>
          </a:xfrm>
        </p:spPr>
        <p:txBody>
          <a:bodyPr>
            <a:noAutofit/>
          </a:bodyPr>
          <a:lstStyle/>
          <a:p>
            <a:r>
              <a:rPr lang="en-US" sz="3749" b="1" dirty="0"/>
              <a:t>Promises of the Spirit</a:t>
            </a:r>
          </a:p>
        </p:txBody>
      </p:sp>
      <p:sp>
        <p:nvSpPr>
          <p:cNvPr id="3" name="Content Placeholder 2">
            <a:extLst>
              <a:ext uri="{FF2B5EF4-FFF2-40B4-BE49-F238E27FC236}">
                <a16:creationId xmlns:a16="http://schemas.microsoft.com/office/drawing/2014/main" id="{E571DD30-E7A8-49DA-BE1D-9B080E529C58}"/>
              </a:ext>
            </a:extLst>
          </p:cNvPr>
          <p:cNvSpPr>
            <a:spLocks noGrp="1"/>
          </p:cNvSpPr>
          <p:nvPr>
            <p:ph idx="1"/>
          </p:nvPr>
        </p:nvSpPr>
        <p:spPr>
          <a:xfrm>
            <a:off x="459873" y="1297172"/>
            <a:ext cx="9297960" cy="4235350"/>
          </a:xfrm>
        </p:spPr>
        <p:txBody>
          <a:bodyPr>
            <a:normAutofit/>
          </a:bodyPr>
          <a:lstStyle/>
          <a:p>
            <a:pPr marL="0" indent="0">
              <a:lnSpc>
                <a:spcPct val="200000"/>
              </a:lnSpc>
              <a:buNone/>
            </a:pPr>
            <a:r>
              <a:rPr lang="en-US" sz="2400" dirty="0"/>
              <a:t>Poured Out for Regeneration (Isaiah 32:15-20; 44:1-5)</a:t>
            </a:r>
          </a:p>
          <a:p>
            <a:pPr marL="0" indent="0">
              <a:lnSpc>
                <a:spcPct val="200000"/>
              </a:lnSpc>
              <a:buNone/>
            </a:pPr>
            <a:r>
              <a:rPr lang="en-US" sz="2400" dirty="0"/>
              <a:t>Resurrecting “Breath” for the Dead (Ezekiel 36-39)</a:t>
            </a:r>
          </a:p>
          <a:p>
            <a:pPr marL="0" indent="0">
              <a:lnSpc>
                <a:spcPct val="200000"/>
              </a:lnSpc>
              <a:buNone/>
            </a:pPr>
            <a:r>
              <a:rPr lang="en-US" sz="2400" dirty="0"/>
              <a:t>Fortifying Presence of God (Haggai 2:5; Zechariah 4:1-7)</a:t>
            </a:r>
          </a:p>
          <a:p>
            <a:pPr marL="0" indent="0">
              <a:lnSpc>
                <a:spcPct val="200000"/>
              </a:lnSpc>
              <a:buNone/>
            </a:pPr>
            <a:r>
              <a:rPr lang="en-US" sz="2400" dirty="0"/>
              <a:t>Signal of the New Covenant Kingdom (Joel 2:12-32)</a:t>
            </a:r>
          </a:p>
          <a:p>
            <a:pPr marL="0" indent="0">
              <a:lnSpc>
                <a:spcPct val="200000"/>
              </a:lnSpc>
              <a:buNone/>
            </a:pPr>
            <a:r>
              <a:rPr lang="en-US" sz="2400" b="1" dirty="0">
                <a:solidFill>
                  <a:srgbClr val="FFFF00"/>
                </a:solidFill>
              </a:rPr>
              <a:t>In the Messiah (Is. 32:1; 42:1-7; 59:20-21; 61:1-3; Ez. 37:24-28)</a:t>
            </a:r>
          </a:p>
        </p:txBody>
      </p:sp>
    </p:spTree>
    <p:extLst>
      <p:ext uri="{BB962C8B-B14F-4D97-AF65-F5344CB8AC3E}">
        <p14:creationId xmlns:p14="http://schemas.microsoft.com/office/powerpoint/2010/main" val="1411779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9C8C-DF48-481A-A725-D99C61C858D2}"/>
              </a:ext>
            </a:extLst>
          </p:cNvPr>
          <p:cNvSpPr>
            <a:spLocks noGrp="1"/>
          </p:cNvSpPr>
          <p:nvPr>
            <p:ph type="title"/>
          </p:nvPr>
        </p:nvSpPr>
        <p:spPr>
          <a:xfrm>
            <a:off x="2605568" y="463439"/>
            <a:ext cx="7175500" cy="703952"/>
          </a:xfrm>
        </p:spPr>
        <p:txBody>
          <a:bodyPr>
            <a:normAutofit/>
          </a:bodyPr>
          <a:lstStyle/>
          <a:p>
            <a:r>
              <a:rPr lang="en-US" sz="4167" dirty="0"/>
              <a:t>The Spirit </a:t>
            </a:r>
            <a:r>
              <a:rPr lang="en-US" sz="4167" b="1" dirty="0">
                <a:solidFill>
                  <a:srgbClr val="FFFF00"/>
                </a:solidFill>
              </a:rPr>
              <a:t>of Christ</a:t>
            </a:r>
          </a:p>
        </p:txBody>
      </p:sp>
      <p:sp>
        <p:nvSpPr>
          <p:cNvPr id="3" name="Content Placeholder 2">
            <a:extLst>
              <a:ext uri="{FF2B5EF4-FFF2-40B4-BE49-F238E27FC236}">
                <a16:creationId xmlns:a16="http://schemas.microsoft.com/office/drawing/2014/main" id="{BF9EBB6C-2565-4B36-816D-3D4BCA5B93AE}"/>
              </a:ext>
            </a:extLst>
          </p:cNvPr>
          <p:cNvSpPr>
            <a:spLocks noGrp="1"/>
          </p:cNvSpPr>
          <p:nvPr>
            <p:ph idx="1"/>
          </p:nvPr>
        </p:nvSpPr>
        <p:spPr>
          <a:xfrm>
            <a:off x="545557" y="1305615"/>
            <a:ext cx="9336505" cy="4074459"/>
          </a:xfrm>
        </p:spPr>
        <p:txBody>
          <a:bodyPr>
            <a:noAutofit/>
          </a:bodyPr>
          <a:lstStyle/>
          <a:p>
            <a:pPr marL="0" indent="0">
              <a:lnSpc>
                <a:spcPct val="150000"/>
              </a:lnSpc>
              <a:buNone/>
            </a:pPr>
            <a:r>
              <a:rPr lang="en-US" sz="2000" dirty="0"/>
              <a:t>Announced His Coming (1 Peter 1:10-12)</a:t>
            </a:r>
          </a:p>
          <a:p>
            <a:pPr marL="0" indent="0">
              <a:lnSpc>
                <a:spcPct val="150000"/>
              </a:lnSpc>
              <a:buNone/>
            </a:pPr>
            <a:r>
              <a:rPr lang="en-US" sz="2000" dirty="0"/>
              <a:t>Brought about His Birth (Luke 1:35)</a:t>
            </a:r>
          </a:p>
          <a:p>
            <a:pPr marL="0" indent="0">
              <a:lnSpc>
                <a:spcPct val="150000"/>
              </a:lnSpc>
              <a:buNone/>
            </a:pPr>
            <a:r>
              <a:rPr lang="en-US" sz="2000" dirty="0"/>
              <a:t>‘Anointed’ Him at Baptism (Luke 3:22)</a:t>
            </a:r>
          </a:p>
          <a:p>
            <a:pPr marL="0" indent="0">
              <a:lnSpc>
                <a:spcPct val="150000"/>
              </a:lnSpc>
              <a:buNone/>
            </a:pPr>
            <a:r>
              <a:rPr lang="en-US" sz="2000" dirty="0"/>
              <a:t>Led Him into Wilderness Testing (Luke 4:1)</a:t>
            </a:r>
          </a:p>
          <a:p>
            <a:pPr marL="0" indent="0">
              <a:lnSpc>
                <a:spcPct val="150000"/>
              </a:lnSpc>
              <a:buNone/>
            </a:pPr>
            <a:r>
              <a:rPr lang="en-US" sz="2000" dirty="0"/>
              <a:t>Endowed Him with Power for Ministry (Luke 4:14, 18)</a:t>
            </a:r>
          </a:p>
          <a:p>
            <a:pPr marL="0" indent="0">
              <a:lnSpc>
                <a:spcPct val="150000"/>
              </a:lnSpc>
              <a:buNone/>
            </a:pPr>
            <a:r>
              <a:rPr lang="en-US" sz="2000" dirty="0"/>
              <a:t>Raised Him from the Dead (Romans 1:4)</a:t>
            </a:r>
          </a:p>
          <a:p>
            <a:pPr marL="0" indent="0">
              <a:buNone/>
            </a:pPr>
            <a:r>
              <a:rPr lang="en-US" sz="2000" b="1" dirty="0">
                <a:solidFill>
                  <a:srgbClr val="FFFF00"/>
                </a:solidFill>
              </a:rPr>
              <a:t>Source of Divine Blessing for His Followers (Luke 11:13; 12:12; John 3:1-15; 6:63; 7:37-39; 20:22)</a:t>
            </a:r>
          </a:p>
        </p:txBody>
      </p:sp>
    </p:spTree>
    <p:extLst>
      <p:ext uri="{BB962C8B-B14F-4D97-AF65-F5344CB8AC3E}">
        <p14:creationId xmlns:p14="http://schemas.microsoft.com/office/powerpoint/2010/main" val="2281312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9F161-422C-4770-8279-87129684378D}"/>
              </a:ext>
            </a:extLst>
          </p:cNvPr>
          <p:cNvSpPr>
            <a:spLocks noGrp="1"/>
          </p:cNvSpPr>
          <p:nvPr>
            <p:ph idx="1"/>
          </p:nvPr>
        </p:nvSpPr>
        <p:spPr>
          <a:xfrm>
            <a:off x="644599" y="1019860"/>
            <a:ext cx="8870802" cy="3675279"/>
          </a:xfrm>
        </p:spPr>
        <p:txBody>
          <a:bodyPr>
            <a:normAutofit/>
          </a:bodyPr>
          <a:lstStyle/>
          <a:p>
            <a:pPr marL="0" indent="0">
              <a:buNone/>
            </a:pPr>
            <a:endParaRPr lang="en-US" sz="3333" dirty="0"/>
          </a:p>
          <a:p>
            <a:pPr marL="0" indent="0">
              <a:buNone/>
            </a:pPr>
            <a:r>
              <a:rPr lang="en-US" sz="4267" dirty="0"/>
              <a:t>The proven and promised work of the Spirit of Christ in the world is </a:t>
            </a:r>
            <a:r>
              <a:rPr lang="en-US" sz="4267" b="1" dirty="0">
                <a:solidFill>
                  <a:srgbClr val="FFFF00"/>
                </a:solidFill>
              </a:rPr>
              <a:t>to give life.</a:t>
            </a:r>
            <a:endParaRPr lang="en-US" sz="4267" dirty="0"/>
          </a:p>
          <a:p>
            <a:pPr marL="0" indent="0">
              <a:buNone/>
            </a:pPr>
            <a:endParaRPr lang="en-US" sz="3556" dirty="0"/>
          </a:p>
        </p:txBody>
      </p:sp>
    </p:spTree>
    <p:extLst>
      <p:ext uri="{BB962C8B-B14F-4D97-AF65-F5344CB8AC3E}">
        <p14:creationId xmlns:p14="http://schemas.microsoft.com/office/powerpoint/2010/main" val="3336554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1085</TotalTime>
  <Words>1278</Words>
  <Application>Microsoft Macintosh PowerPoint</Application>
  <PresentationFormat>Custom</PresentationFormat>
  <Paragraphs>92</Paragraphs>
  <Slides>15</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Castellar</vt:lpstr>
      <vt:lpstr>Century Gothic</vt:lpstr>
      <vt:lpstr>Vapor Trail</vt:lpstr>
      <vt:lpstr>The Promise of  the Spirit</vt:lpstr>
      <vt:lpstr>PowerPoint Presentation</vt:lpstr>
      <vt:lpstr>PowerPoint Presentation</vt:lpstr>
      <vt:lpstr>PowerPoint Presentation</vt:lpstr>
      <vt:lpstr>PowerPoint Presentation</vt:lpstr>
      <vt:lpstr>PowerPoint Presentation</vt:lpstr>
      <vt:lpstr>Promises of the Spirit</vt:lpstr>
      <vt:lpstr>The Spirit of Christ</vt:lpstr>
      <vt:lpstr>PowerPoint Presentation</vt:lpstr>
      <vt:lpstr>PowerPoint Presentation</vt:lpstr>
      <vt:lpstr>PowerPoint Presentation</vt:lpstr>
      <vt:lpstr>PowerPoint Presentation</vt:lpstr>
      <vt:lpstr>Gift of Life  Change in Life</vt:lpstr>
      <vt:lpstr>Spirit-Life in the Saints,  God’s Appeal to the World</vt:lpstr>
      <vt:lpstr>Disciplines for Spirit-Living (or, ‘How to Breathe God’s Breath’)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Promise of the Spirit</dc:title>
  <dc:creator>BenHall</dc:creator>
  <cp:lastModifiedBy>Ben Hall</cp:lastModifiedBy>
  <cp:revision>74</cp:revision>
  <dcterms:created xsi:type="dcterms:W3CDTF">2017-09-11T03:17:05Z</dcterms:created>
  <dcterms:modified xsi:type="dcterms:W3CDTF">2022-06-01T17:09:12Z</dcterms:modified>
</cp:coreProperties>
</file>