
<file path=[Content_Types].xml><?xml version="1.0" encoding="utf-8"?>
<Types xmlns="http://schemas.openxmlformats.org/package/2006/content-types">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1" r:id="rId1"/>
  </p:sldMasterIdLst>
  <p:sldIdLst>
    <p:sldId id="290" r:id="rId2"/>
    <p:sldId id="262" r:id="rId3"/>
    <p:sldId id="293" r:id="rId4"/>
    <p:sldId id="294" r:id="rId5"/>
    <p:sldId id="292" r:id="rId6"/>
    <p:sldId id="295" r:id="rId7"/>
    <p:sldId id="270" r:id="rId8"/>
    <p:sldId id="264" r:id="rId9"/>
    <p:sldId id="268" r:id="rId10"/>
    <p:sldId id="296" r:id="rId11"/>
    <p:sldId id="271" r:id="rId12"/>
    <p:sldId id="272" r:id="rId13"/>
    <p:sldId id="273" r:id="rId14"/>
    <p:sldId id="274" r:id="rId15"/>
    <p:sldId id="275" r:id="rId16"/>
    <p:sldId id="276" r:id="rId17"/>
    <p:sldId id="297" r:id="rId18"/>
    <p:sldId id="277" r:id="rId19"/>
    <p:sldId id="298" r:id="rId20"/>
    <p:sldId id="278" r:id="rId21"/>
    <p:sldId id="280" r:id="rId22"/>
    <p:sldId id="282" r:id="rId23"/>
    <p:sldId id="283" r:id="rId24"/>
    <p:sldId id="284" r:id="rId25"/>
    <p:sldId id="285" r:id="rId26"/>
    <p:sldId id="299" r:id="rId27"/>
    <p:sldId id="287" r:id="rId28"/>
    <p:sldId id="288" r:id="rId29"/>
    <p:sldId id="291" r:id="rId30"/>
  </p:sldIdLst>
  <p:sldSz cx="13003213" cy="9756775"/>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0"/>
  </p:normalViewPr>
  <p:slideViewPr>
    <p:cSldViewPr snapToGrid="0" snapToObjects="1">
      <p:cViewPr varScale="1">
        <p:scale>
          <a:sx n="75" d="100"/>
          <a:sy n="75" d="100"/>
        </p:scale>
        <p:origin x="1768" y="1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50160" y="389160"/>
            <a:ext cx="11702520" cy="1629000"/>
          </a:xfrm>
          <a:prstGeom prst="rect">
            <a:avLst/>
          </a:prstGeom>
        </p:spPr>
        <p:txBody>
          <a:bodyPr lIns="0" tIns="0" rIns="0" bIns="0" anchor="ctr"/>
          <a:lstStyle/>
          <a:p>
            <a:pPr algn="ctr"/>
            <a:endParaRPr lang="en-US" sz="4400" b="0" strike="noStrike" spc="-1">
              <a:solidFill>
                <a:srgbClr val="FFFFFF"/>
              </a:solidFill>
              <a:uFill>
                <a:solidFill>
                  <a:srgbClr val="FFFFFF"/>
                </a:solidFill>
              </a:uFill>
              <a:latin typeface="Arial"/>
            </a:endParaRPr>
          </a:p>
        </p:txBody>
      </p:sp>
      <p:sp>
        <p:nvSpPr>
          <p:cNvPr id="60" name="PlaceHolder 2"/>
          <p:cNvSpPr>
            <a:spLocks noGrp="1"/>
          </p:cNvSpPr>
          <p:nvPr>
            <p:ph type="body"/>
          </p:nvPr>
        </p:nvSpPr>
        <p:spPr>
          <a:xfrm>
            <a:off x="650160" y="2282760"/>
            <a:ext cx="11702520" cy="2698920"/>
          </a:xfrm>
          <a:prstGeom prst="rect">
            <a:avLst/>
          </a:prstGeom>
        </p:spPr>
        <p:txBody>
          <a:bodyPr lIns="0" tIns="0" rIns="0" bIns="0"/>
          <a:lstStyle/>
          <a:p>
            <a:endParaRPr lang="en-US" sz="3200" b="0" strike="noStrike" spc="-1">
              <a:solidFill>
                <a:srgbClr val="FFFFFF"/>
              </a:solidFill>
              <a:uFill>
                <a:solidFill>
                  <a:srgbClr val="FFFFFF"/>
                </a:solidFill>
              </a:uFill>
              <a:latin typeface="Arial"/>
            </a:endParaRPr>
          </a:p>
        </p:txBody>
      </p:sp>
      <p:sp>
        <p:nvSpPr>
          <p:cNvPr id="61" name="PlaceHolder 3"/>
          <p:cNvSpPr>
            <a:spLocks noGrp="1"/>
          </p:cNvSpPr>
          <p:nvPr>
            <p:ph type="body"/>
          </p:nvPr>
        </p:nvSpPr>
        <p:spPr>
          <a:xfrm>
            <a:off x="650160" y="5238360"/>
            <a:ext cx="11702520" cy="2698920"/>
          </a:xfrm>
          <a:prstGeom prst="rect">
            <a:avLst/>
          </a:prstGeom>
        </p:spPr>
        <p:txBody>
          <a:bodyPr lIns="0" tIns="0" rIns="0" bIns="0"/>
          <a:lstStyle/>
          <a:p>
            <a:endParaRPr lang="en-US"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50160" y="389160"/>
            <a:ext cx="11702520" cy="1629000"/>
          </a:xfrm>
          <a:prstGeom prst="rect">
            <a:avLst/>
          </a:prstGeom>
        </p:spPr>
        <p:txBody>
          <a:bodyPr lIns="0" tIns="0" rIns="0" bIns="0" anchor="ctr"/>
          <a:lstStyle/>
          <a:p>
            <a:pPr algn="ctr"/>
            <a:endParaRPr lang="en-US" sz="4400" b="0" strike="noStrike" spc="-1">
              <a:solidFill>
                <a:srgbClr val="FFFFFF"/>
              </a:solidFill>
              <a:uFill>
                <a:solidFill>
                  <a:srgbClr val="FFFFFF"/>
                </a:solidFill>
              </a:uFill>
              <a:latin typeface="Arial"/>
            </a:endParaRPr>
          </a:p>
        </p:txBody>
      </p:sp>
      <p:sp>
        <p:nvSpPr>
          <p:cNvPr id="63" name="PlaceHolder 2"/>
          <p:cNvSpPr>
            <a:spLocks noGrp="1"/>
          </p:cNvSpPr>
          <p:nvPr>
            <p:ph type="body"/>
          </p:nvPr>
        </p:nvSpPr>
        <p:spPr>
          <a:xfrm>
            <a:off x="650160" y="2282760"/>
            <a:ext cx="5710680" cy="2698920"/>
          </a:xfrm>
          <a:prstGeom prst="rect">
            <a:avLst/>
          </a:prstGeom>
        </p:spPr>
        <p:txBody>
          <a:bodyPr lIns="0" tIns="0" rIns="0" bIns="0"/>
          <a:lstStyle/>
          <a:p>
            <a:endParaRPr lang="en-US" sz="3200" b="0" strike="noStrike" spc="-1">
              <a:solidFill>
                <a:srgbClr val="FFFFFF"/>
              </a:solidFill>
              <a:uFill>
                <a:solidFill>
                  <a:srgbClr val="FFFFFF"/>
                </a:solidFill>
              </a:uFill>
              <a:latin typeface="Arial"/>
            </a:endParaRPr>
          </a:p>
        </p:txBody>
      </p:sp>
      <p:sp>
        <p:nvSpPr>
          <p:cNvPr id="64" name="PlaceHolder 3"/>
          <p:cNvSpPr>
            <a:spLocks noGrp="1"/>
          </p:cNvSpPr>
          <p:nvPr>
            <p:ph type="body"/>
          </p:nvPr>
        </p:nvSpPr>
        <p:spPr>
          <a:xfrm>
            <a:off x="6646680" y="2282760"/>
            <a:ext cx="5710680" cy="2698920"/>
          </a:xfrm>
          <a:prstGeom prst="rect">
            <a:avLst/>
          </a:prstGeom>
        </p:spPr>
        <p:txBody>
          <a:bodyPr lIns="0" tIns="0" rIns="0" bIns="0"/>
          <a:lstStyle/>
          <a:p>
            <a:endParaRPr lang="en-US" sz="3200" b="0" strike="noStrike" spc="-1">
              <a:solidFill>
                <a:srgbClr val="FFFFFF"/>
              </a:solidFill>
              <a:uFill>
                <a:solidFill>
                  <a:srgbClr val="FFFFFF"/>
                </a:solidFill>
              </a:uFill>
              <a:latin typeface="Arial"/>
            </a:endParaRPr>
          </a:p>
        </p:txBody>
      </p:sp>
      <p:sp>
        <p:nvSpPr>
          <p:cNvPr id="65" name="PlaceHolder 4"/>
          <p:cNvSpPr>
            <a:spLocks noGrp="1"/>
          </p:cNvSpPr>
          <p:nvPr>
            <p:ph type="body"/>
          </p:nvPr>
        </p:nvSpPr>
        <p:spPr>
          <a:xfrm>
            <a:off x="6646680" y="5238360"/>
            <a:ext cx="5710680" cy="2698920"/>
          </a:xfrm>
          <a:prstGeom prst="rect">
            <a:avLst/>
          </a:prstGeom>
        </p:spPr>
        <p:txBody>
          <a:bodyPr lIns="0" tIns="0" rIns="0" bIns="0"/>
          <a:lstStyle/>
          <a:p>
            <a:endParaRPr lang="en-US" sz="3200" b="0" strike="noStrike" spc="-1">
              <a:solidFill>
                <a:srgbClr val="FFFFFF"/>
              </a:solidFill>
              <a:uFill>
                <a:solidFill>
                  <a:srgbClr val="FFFFFF"/>
                </a:solidFill>
              </a:uFill>
              <a:latin typeface="Arial"/>
            </a:endParaRPr>
          </a:p>
        </p:txBody>
      </p:sp>
      <p:sp>
        <p:nvSpPr>
          <p:cNvPr id="66" name="PlaceHolder 5"/>
          <p:cNvSpPr>
            <a:spLocks noGrp="1"/>
          </p:cNvSpPr>
          <p:nvPr>
            <p:ph type="body"/>
          </p:nvPr>
        </p:nvSpPr>
        <p:spPr>
          <a:xfrm>
            <a:off x="650160" y="5238360"/>
            <a:ext cx="5710680" cy="2698920"/>
          </a:xfrm>
          <a:prstGeom prst="rect">
            <a:avLst/>
          </a:prstGeom>
        </p:spPr>
        <p:txBody>
          <a:bodyPr lIns="0" tIns="0" rIns="0" bIns="0"/>
          <a:lstStyle/>
          <a:p>
            <a:endParaRPr lang="en-US"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50160" y="389160"/>
            <a:ext cx="11702520" cy="1629000"/>
          </a:xfrm>
          <a:prstGeom prst="rect">
            <a:avLst/>
          </a:prstGeom>
        </p:spPr>
        <p:txBody>
          <a:bodyPr lIns="0" tIns="0" rIns="0" bIns="0" anchor="ctr"/>
          <a:lstStyle/>
          <a:p>
            <a:pPr algn="ctr"/>
            <a:endParaRPr lang="en-US" sz="4400" b="0" strike="noStrike" spc="-1">
              <a:solidFill>
                <a:srgbClr val="FFFFFF"/>
              </a:solidFill>
              <a:uFill>
                <a:solidFill>
                  <a:srgbClr val="FFFFFF"/>
                </a:solidFill>
              </a:uFill>
              <a:latin typeface="Arial"/>
            </a:endParaRPr>
          </a:p>
        </p:txBody>
      </p:sp>
      <p:sp>
        <p:nvSpPr>
          <p:cNvPr id="68" name="PlaceHolder 2"/>
          <p:cNvSpPr>
            <a:spLocks noGrp="1"/>
          </p:cNvSpPr>
          <p:nvPr>
            <p:ph type="body"/>
          </p:nvPr>
        </p:nvSpPr>
        <p:spPr>
          <a:xfrm>
            <a:off x="650160" y="2282760"/>
            <a:ext cx="11702520" cy="5658480"/>
          </a:xfrm>
          <a:prstGeom prst="rect">
            <a:avLst/>
          </a:prstGeom>
        </p:spPr>
        <p:txBody>
          <a:bodyPr lIns="0" tIns="0" rIns="0" bIns="0"/>
          <a:lstStyle/>
          <a:p>
            <a:endParaRPr lang="en-US" sz="3200" b="0" strike="noStrike" spc="-1">
              <a:solidFill>
                <a:srgbClr val="FFFFFF"/>
              </a:solidFill>
              <a:uFill>
                <a:solidFill>
                  <a:srgbClr val="FFFFFF"/>
                </a:solidFill>
              </a:uFill>
              <a:latin typeface="Arial"/>
            </a:endParaRPr>
          </a:p>
        </p:txBody>
      </p:sp>
      <p:sp>
        <p:nvSpPr>
          <p:cNvPr id="69" name="PlaceHolder 3"/>
          <p:cNvSpPr>
            <a:spLocks noGrp="1"/>
          </p:cNvSpPr>
          <p:nvPr>
            <p:ph type="body"/>
          </p:nvPr>
        </p:nvSpPr>
        <p:spPr>
          <a:xfrm>
            <a:off x="650160" y="2282760"/>
            <a:ext cx="11702520" cy="5658480"/>
          </a:xfrm>
          <a:prstGeom prst="rect">
            <a:avLst/>
          </a:prstGeom>
        </p:spPr>
        <p:txBody>
          <a:bodyPr lIns="0" tIns="0" rIns="0" bIns="0"/>
          <a:lstStyle/>
          <a:p>
            <a:endParaRPr lang="en-US" sz="3200" b="0" strike="noStrike" spc="-1">
              <a:solidFill>
                <a:srgbClr val="FFFFFF"/>
              </a:solidFill>
              <a:uFill>
                <a:solidFill>
                  <a:srgbClr val="FFFFFF"/>
                </a:solidFill>
              </a:uFill>
              <a:latin typeface="Arial"/>
            </a:endParaRPr>
          </a:p>
        </p:txBody>
      </p:sp>
      <p:pic>
        <p:nvPicPr>
          <p:cNvPr id="70" name="Picture 69"/>
          <p:cNvPicPr/>
          <p:nvPr/>
        </p:nvPicPr>
        <p:blipFill>
          <a:blip r:embed="rId2"/>
          <a:stretch/>
        </p:blipFill>
        <p:spPr>
          <a:xfrm>
            <a:off x="2953800" y="2282760"/>
            <a:ext cx="7094880" cy="5658480"/>
          </a:xfrm>
          <a:prstGeom prst="rect">
            <a:avLst/>
          </a:prstGeom>
          <a:ln>
            <a:noFill/>
          </a:ln>
        </p:spPr>
      </p:pic>
      <p:pic>
        <p:nvPicPr>
          <p:cNvPr id="71" name="Picture 70"/>
          <p:cNvPicPr/>
          <p:nvPr/>
        </p:nvPicPr>
        <p:blipFill>
          <a:blip r:embed="rId2"/>
          <a:stretch/>
        </p:blipFill>
        <p:spPr>
          <a:xfrm>
            <a:off x="2953800" y="2282760"/>
            <a:ext cx="7094880" cy="5658480"/>
          </a:xfrm>
          <a:prstGeom prst="rect">
            <a:avLst/>
          </a:prstGeom>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id="{BFBD0CFF-6116-AA4A-9B92-65CFC7A992A0}"/>
              </a:ext>
            </a:extLst>
          </p:cNvPr>
          <p:cNvSpPr txBox="1">
            <a:spLocks noGrp="1" noChangeArrowheads="1"/>
          </p:cNvSpPr>
          <p:nvPr>
            <p:ph type="sldNum" sz="quarter" idx="10"/>
          </p:nvPr>
        </p:nvSpPr>
        <p:spPr>
          <a:ln/>
        </p:spPr>
        <p:txBody>
          <a:bodyPr/>
          <a:lstStyle>
            <a:lvl1pPr>
              <a:defRPr/>
            </a:lvl1pPr>
          </a:lstStyle>
          <a:p>
            <a:pPr>
              <a:defRPr/>
            </a:pPr>
            <a:fld id="{4EBBCEF6-6055-7040-B419-4449C60B7B80}" type="slidenum">
              <a:rPr lang="en-US" altLang="en-US"/>
              <a:pPr>
                <a:defRPr/>
              </a:pPr>
              <a:t>‹#›</a:t>
            </a:fld>
            <a:endParaRPr lang="en-US" altLang="en-US"/>
          </a:p>
        </p:txBody>
      </p:sp>
    </p:spTree>
    <p:extLst>
      <p:ext uri="{BB962C8B-B14F-4D97-AF65-F5344CB8AC3E}">
        <p14:creationId xmlns:p14="http://schemas.microsoft.com/office/powerpoint/2010/main" val="412040269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8" name="PlaceHolder 1"/>
          <p:cNvSpPr>
            <a:spLocks noGrp="1"/>
          </p:cNvSpPr>
          <p:nvPr>
            <p:ph type="title"/>
          </p:nvPr>
        </p:nvSpPr>
        <p:spPr>
          <a:xfrm>
            <a:off x="650160" y="389160"/>
            <a:ext cx="11702520" cy="1629000"/>
          </a:xfrm>
          <a:prstGeom prst="rect">
            <a:avLst/>
          </a:prstGeom>
        </p:spPr>
        <p:txBody>
          <a:bodyPr lIns="0" tIns="0" rIns="0" bIns="0" anchor="ctr"/>
          <a:lstStyle/>
          <a:p>
            <a:pPr algn="ctr"/>
            <a:endParaRPr lang="en-US" sz="4400" b="0" strike="noStrike" spc="-1">
              <a:solidFill>
                <a:srgbClr val="FFFFFF"/>
              </a:solidFill>
              <a:uFill>
                <a:solidFill>
                  <a:srgbClr val="FFFFFF"/>
                </a:solidFill>
              </a:uFill>
              <a:latin typeface="Arial"/>
            </a:endParaRPr>
          </a:p>
        </p:txBody>
      </p:sp>
      <p:sp>
        <p:nvSpPr>
          <p:cNvPr id="39" name="PlaceHolder 2"/>
          <p:cNvSpPr>
            <a:spLocks noGrp="1"/>
          </p:cNvSpPr>
          <p:nvPr>
            <p:ph type="subTitle"/>
          </p:nvPr>
        </p:nvSpPr>
        <p:spPr>
          <a:xfrm>
            <a:off x="650160" y="2282760"/>
            <a:ext cx="11702520" cy="5658480"/>
          </a:xfrm>
          <a:prstGeom prst="rect">
            <a:avLst/>
          </a:prstGeom>
        </p:spPr>
        <p:txBody>
          <a:bodyPr lIns="0" tIns="0" rIns="0" bIns="0" anchor="ctr"/>
          <a:lstStyle/>
          <a:p>
            <a:pPr algn="ctr"/>
            <a:endParaRPr lang="en-US"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650160" y="389160"/>
            <a:ext cx="11702520" cy="1629000"/>
          </a:xfrm>
          <a:prstGeom prst="rect">
            <a:avLst/>
          </a:prstGeom>
        </p:spPr>
        <p:txBody>
          <a:bodyPr lIns="0" tIns="0" rIns="0" bIns="0" anchor="ctr"/>
          <a:lstStyle/>
          <a:p>
            <a:pPr algn="ctr"/>
            <a:endParaRPr lang="en-US" sz="4400" b="0" strike="noStrike" spc="-1">
              <a:solidFill>
                <a:srgbClr val="FFFFFF"/>
              </a:solidFill>
              <a:uFill>
                <a:solidFill>
                  <a:srgbClr val="FFFFFF"/>
                </a:solidFill>
              </a:uFill>
              <a:latin typeface="Arial"/>
            </a:endParaRPr>
          </a:p>
        </p:txBody>
      </p:sp>
      <p:sp>
        <p:nvSpPr>
          <p:cNvPr id="41" name="PlaceHolder 2"/>
          <p:cNvSpPr>
            <a:spLocks noGrp="1"/>
          </p:cNvSpPr>
          <p:nvPr>
            <p:ph type="body"/>
          </p:nvPr>
        </p:nvSpPr>
        <p:spPr>
          <a:xfrm>
            <a:off x="650160" y="2282760"/>
            <a:ext cx="11702520" cy="5658480"/>
          </a:xfrm>
          <a:prstGeom prst="rect">
            <a:avLst/>
          </a:prstGeom>
        </p:spPr>
        <p:txBody>
          <a:bodyPr lIns="0" tIns="0" rIns="0" bIns="0"/>
          <a:lstStyle/>
          <a:p>
            <a:endParaRPr lang="en-US"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650160" y="389160"/>
            <a:ext cx="11702520" cy="1629000"/>
          </a:xfrm>
          <a:prstGeom prst="rect">
            <a:avLst/>
          </a:prstGeom>
        </p:spPr>
        <p:txBody>
          <a:bodyPr lIns="0" tIns="0" rIns="0" bIns="0" anchor="ctr"/>
          <a:lstStyle/>
          <a:p>
            <a:pPr algn="ctr"/>
            <a:endParaRPr lang="en-US" sz="4400" b="0" strike="noStrike" spc="-1">
              <a:solidFill>
                <a:srgbClr val="FFFFFF"/>
              </a:solidFill>
              <a:uFill>
                <a:solidFill>
                  <a:srgbClr val="FFFFFF"/>
                </a:solidFill>
              </a:uFill>
              <a:latin typeface="Arial"/>
            </a:endParaRPr>
          </a:p>
        </p:txBody>
      </p:sp>
      <p:sp>
        <p:nvSpPr>
          <p:cNvPr id="43" name="PlaceHolder 2"/>
          <p:cNvSpPr>
            <a:spLocks noGrp="1"/>
          </p:cNvSpPr>
          <p:nvPr>
            <p:ph type="body"/>
          </p:nvPr>
        </p:nvSpPr>
        <p:spPr>
          <a:xfrm>
            <a:off x="650160" y="2282760"/>
            <a:ext cx="5710680" cy="5658480"/>
          </a:xfrm>
          <a:prstGeom prst="rect">
            <a:avLst/>
          </a:prstGeom>
        </p:spPr>
        <p:txBody>
          <a:bodyPr lIns="0" tIns="0" rIns="0" bIns="0"/>
          <a:lstStyle/>
          <a:p>
            <a:endParaRPr lang="en-US" sz="3200" b="0" strike="noStrike" spc="-1">
              <a:solidFill>
                <a:srgbClr val="FFFFFF"/>
              </a:solidFill>
              <a:uFill>
                <a:solidFill>
                  <a:srgbClr val="FFFFFF"/>
                </a:solidFill>
              </a:uFill>
              <a:latin typeface="Arial"/>
            </a:endParaRPr>
          </a:p>
        </p:txBody>
      </p:sp>
      <p:sp>
        <p:nvSpPr>
          <p:cNvPr id="44" name="PlaceHolder 3"/>
          <p:cNvSpPr>
            <a:spLocks noGrp="1"/>
          </p:cNvSpPr>
          <p:nvPr>
            <p:ph type="body"/>
          </p:nvPr>
        </p:nvSpPr>
        <p:spPr>
          <a:xfrm>
            <a:off x="6646680" y="2282760"/>
            <a:ext cx="5710680" cy="5658480"/>
          </a:xfrm>
          <a:prstGeom prst="rect">
            <a:avLst/>
          </a:prstGeom>
        </p:spPr>
        <p:txBody>
          <a:bodyPr lIns="0" tIns="0" rIns="0" bIns="0"/>
          <a:lstStyle/>
          <a:p>
            <a:endParaRPr lang="en-US"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5" name="PlaceHolder 1"/>
          <p:cNvSpPr>
            <a:spLocks noGrp="1"/>
          </p:cNvSpPr>
          <p:nvPr>
            <p:ph type="title"/>
          </p:nvPr>
        </p:nvSpPr>
        <p:spPr>
          <a:xfrm>
            <a:off x="650160" y="389160"/>
            <a:ext cx="11702520" cy="1629000"/>
          </a:xfrm>
          <a:prstGeom prst="rect">
            <a:avLst/>
          </a:prstGeom>
        </p:spPr>
        <p:txBody>
          <a:bodyPr lIns="0" tIns="0" rIns="0" bIns="0" anchor="ctr"/>
          <a:lstStyle/>
          <a:p>
            <a:pPr algn="ctr"/>
            <a:endParaRPr lang="en-US" sz="4400" b="0" strike="noStrike" spc="-1">
              <a:solidFill>
                <a:srgbClr val="FFFFFF"/>
              </a:solidFill>
              <a:uFill>
                <a:solidFill>
                  <a:srgbClr val="FFFFFF"/>
                </a:solidFill>
              </a:u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6" name="PlaceHolder 1"/>
          <p:cNvSpPr>
            <a:spLocks noGrp="1"/>
          </p:cNvSpPr>
          <p:nvPr>
            <p:ph type="subTitle"/>
          </p:nvPr>
        </p:nvSpPr>
        <p:spPr>
          <a:xfrm>
            <a:off x="650160" y="389160"/>
            <a:ext cx="11702520" cy="7552440"/>
          </a:xfrm>
          <a:prstGeom prst="rect">
            <a:avLst/>
          </a:prstGeom>
        </p:spPr>
        <p:txBody>
          <a:bodyPr lIns="0" tIns="0" rIns="0" bIns="0" anchor="ctr"/>
          <a:lstStyle/>
          <a:p>
            <a:pPr algn="ctr"/>
            <a:endParaRPr lang="en-US"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650160" y="389160"/>
            <a:ext cx="11702520" cy="1629000"/>
          </a:xfrm>
          <a:prstGeom prst="rect">
            <a:avLst/>
          </a:prstGeom>
        </p:spPr>
        <p:txBody>
          <a:bodyPr lIns="0" tIns="0" rIns="0" bIns="0" anchor="ctr"/>
          <a:lstStyle/>
          <a:p>
            <a:pPr algn="ctr"/>
            <a:endParaRPr lang="en-US" sz="4400" b="0" strike="noStrike" spc="-1">
              <a:solidFill>
                <a:srgbClr val="FFFFFF"/>
              </a:solidFill>
              <a:uFill>
                <a:solidFill>
                  <a:srgbClr val="FFFFFF"/>
                </a:solidFill>
              </a:uFill>
              <a:latin typeface="Arial"/>
            </a:endParaRPr>
          </a:p>
        </p:txBody>
      </p:sp>
      <p:sp>
        <p:nvSpPr>
          <p:cNvPr id="48" name="PlaceHolder 2"/>
          <p:cNvSpPr>
            <a:spLocks noGrp="1"/>
          </p:cNvSpPr>
          <p:nvPr>
            <p:ph type="body"/>
          </p:nvPr>
        </p:nvSpPr>
        <p:spPr>
          <a:xfrm>
            <a:off x="650160" y="2282760"/>
            <a:ext cx="5710680" cy="2698920"/>
          </a:xfrm>
          <a:prstGeom prst="rect">
            <a:avLst/>
          </a:prstGeom>
        </p:spPr>
        <p:txBody>
          <a:bodyPr lIns="0" tIns="0" rIns="0" bIns="0"/>
          <a:lstStyle/>
          <a:p>
            <a:endParaRPr lang="en-US" sz="3200" b="0" strike="noStrike" spc="-1">
              <a:solidFill>
                <a:srgbClr val="FFFFFF"/>
              </a:solidFill>
              <a:uFill>
                <a:solidFill>
                  <a:srgbClr val="FFFFFF"/>
                </a:solidFill>
              </a:uFill>
              <a:latin typeface="Arial"/>
            </a:endParaRPr>
          </a:p>
        </p:txBody>
      </p:sp>
      <p:sp>
        <p:nvSpPr>
          <p:cNvPr id="49" name="PlaceHolder 3"/>
          <p:cNvSpPr>
            <a:spLocks noGrp="1"/>
          </p:cNvSpPr>
          <p:nvPr>
            <p:ph type="body"/>
          </p:nvPr>
        </p:nvSpPr>
        <p:spPr>
          <a:xfrm>
            <a:off x="650160" y="5238360"/>
            <a:ext cx="5710680" cy="2698920"/>
          </a:xfrm>
          <a:prstGeom prst="rect">
            <a:avLst/>
          </a:prstGeom>
        </p:spPr>
        <p:txBody>
          <a:bodyPr lIns="0" tIns="0" rIns="0" bIns="0"/>
          <a:lstStyle/>
          <a:p>
            <a:endParaRPr lang="en-US" sz="3200" b="0" strike="noStrike" spc="-1">
              <a:solidFill>
                <a:srgbClr val="FFFFFF"/>
              </a:solidFill>
              <a:uFill>
                <a:solidFill>
                  <a:srgbClr val="FFFFFF"/>
                </a:solidFill>
              </a:uFill>
              <a:latin typeface="Arial"/>
            </a:endParaRPr>
          </a:p>
        </p:txBody>
      </p:sp>
      <p:sp>
        <p:nvSpPr>
          <p:cNvPr id="50" name="PlaceHolder 4"/>
          <p:cNvSpPr>
            <a:spLocks noGrp="1"/>
          </p:cNvSpPr>
          <p:nvPr>
            <p:ph type="body"/>
          </p:nvPr>
        </p:nvSpPr>
        <p:spPr>
          <a:xfrm>
            <a:off x="6646680" y="2282760"/>
            <a:ext cx="5710680" cy="5658480"/>
          </a:xfrm>
          <a:prstGeom prst="rect">
            <a:avLst/>
          </a:prstGeom>
        </p:spPr>
        <p:txBody>
          <a:bodyPr lIns="0" tIns="0" rIns="0" bIns="0"/>
          <a:lstStyle/>
          <a:p>
            <a:endParaRPr lang="en-US"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50160" y="389160"/>
            <a:ext cx="11702520" cy="1629000"/>
          </a:xfrm>
          <a:prstGeom prst="rect">
            <a:avLst/>
          </a:prstGeom>
        </p:spPr>
        <p:txBody>
          <a:bodyPr lIns="0" tIns="0" rIns="0" bIns="0" anchor="ctr"/>
          <a:lstStyle/>
          <a:p>
            <a:pPr algn="ctr"/>
            <a:endParaRPr lang="en-US" sz="4400" b="0" strike="noStrike" spc="-1">
              <a:solidFill>
                <a:srgbClr val="FFFFFF"/>
              </a:solidFill>
              <a:uFill>
                <a:solidFill>
                  <a:srgbClr val="FFFFFF"/>
                </a:solidFill>
              </a:uFill>
              <a:latin typeface="Arial"/>
            </a:endParaRPr>
          </a:p>
        </p:txBody>
      </p:sp>
      <p:sp>
        <p:nvSpPr>
          <p:cNvPr id="52" name="PlaceHolder 2"/>
          <p:cNvSpPr>
            <a:spLocks noGrp="1"/>
          </p:cNvSpPr>
          <p:nvPr>
            <p:ph type="body"/>
          </p:nvPr>
        </p:nvSpPr>
        <p:spPr>
          <a:xfrm>
            <a:off x="650160" y="2282760"/>
            <a:ext cx="5710680" cy="5658480"/>
          </a:xfrm>
          <a:prstGeom prst="rect">
            <a:avLst/>
          </a:prstGeom>
        </p:spPr>
        <p:txBody>
          <a:bodyPr lIns="0" tIns="0" rIns="0" bIns="0"/>
          <a:lstStyle/>
          <a:p>
            <a:endParaRPr lang="en-US" sz="3200" b="0" strike="noStrike" spc="-1">
              <a:solidFill>
                <a:srgbClr val="FFFFFF"/>
              </a:solidFill>
              <a:uFill>
                <a:solidFill>
                  <a:srgbClr val="FFFFFF"/>
                </a:solidFill>
              </a:uFill>
              <a:latin typeface="Arial"/>
            </a:endParaRPr>
          </a:p>
        </p:txBody>
      </p:sp>
      <p:sp>
        <p:nvSpPr>
          <p:cNvPr id="53" name="PlaceHolder 3"/>
          <p:cNvSpPr>
            <a:spLocks noGrp="1"/>
          </p:cNvSpPr>
          <p:nvPr>
            <p:ph type="body"/>
          </p:nvPr>
        </p:nvSpPr>
        <p:spPr>
          <a:xfrm>
            <a:off x="6646680" y="2282760"/>
            <a:ext cx="5710680" cy="2698920"/>
          </a:xfrm>
          <a:prstGeom prst="rect">
            <a:avLst/>
          </a:prstGeom>
        </p:spPr>
        <p:txBody>
          <a:bodyPr lIns="0" tIns="0" rIns="0" bIns="0"/>
          <a:lstStyle/>
          <a:p>
            <a:endParaRPr lang="en-US" sz="3200" b="0" strike="noStrike" spc="-1">
              <a:solidFill>
                <a:srgbClr val="FFFFFF"/>
              </a:solidFill>
              <a:uFill>
                <a:solidFill>
                  <a:srgbClr val="FFFFFF"/>
                </a:solidFill>
              </a:uFill>
              <a:latin typeface="Arial"/>
            </a:endParaRPr>
          </a:p>
        </p:txBody>
      </p:sp>
      <p:sp>
        <p:nvSpPr>
          <p:cNvPr id="54" name="PlaceHolder 4"/>
          <p:cNvSpPr>
            <a:spLocks noGrp="1"/>
          </p:cNvSpPr>
          <p:nvPr>
            <p:ph type="body"/>
          </p:nvPr>
        </p:nvSpPr>
        <p:spPr>
          <a:xfrm>
            <a:off x="6646680" y="5238360"/>
            <a:ext cx="5710680" cy="2698920"/>
          </a:xfrm>
          <a:prstGeom prst="rect">
            <a:avLst/>
          </a:prstGeom>
        </p:spPr>
        <p:txBody>
          <a:bodyPr lIns="0" tIns="0" rIns="0" bIns="0"/>
          <a:lstStyle/>
          <a:p>
            <a:endParaRPr lang="en-US" sz="3200" b="0" strike="noStrike" spc="-1">
              <a:solidFill>
                <a:srgbClr val="FFFFFF"/>
              </a:solidFill>
              <a:uFill>
                <a:solidFill>
                  <a:srgbClr val="FFFFFF"/>
                </a:solidFill>
              </a:u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50160" y="389160"/>
            <a:ext cx="11702520" cy="1629000"/>
          </a:xfrm>
          <a:prstGeom prst="rect">
            <a:avLst/>
          </a:prstGeom>
        </p:spPr>
        <p:txBody>
          <a:bodyPr lIns="0" tIns="0" rIns="0" bIns="0" anchor="ctr"/>
          <a:lstStyle/>
          <a:p>
            <a:pPr algn="ctr"/>
            <a:endParaRPr lang="en-US" sz="4400" b="0" strike="noStrike" spc="-1">
              <a:solidFill>
                <a:srgbClr val="FFFFFF"/>
              </a:solidFill>
              <a:uFill>
                <a:solidFill>
                  <a:srgbClr val="FFFFFF"/>
                </a:solidFill>
              </a:uFill>
              <a:latin typeface="Arial"/>
            </a:endParaRPr>
          </a:p>
        </p:txBody>
      </p:sp>
      <p:sp>
        <p:nvSpPr>
          <p:cNvPr id="56" name="PlaceHolder 2"/>
          <p:cNvSpPr>
            <a:spLocks noGrp="1"/>
          </p:cNvSpPr>
          <p:nvPr>
            <p:ph type="body"/>
          </p:nvPr>
        </p:nvSpPr>
        <p:spPr>
          <a:xfrm>
            <a:off x="650160" y="2282760"/>
            <a:ext cx="5710680" cy="2698920"/>
          </a:xfrm>
          <a:prstGeom prst="rect">
            <a:avLst/>
          </a:prstGeom>
        </p:spPr>
        <p:txBody>
          <a:bodyPr lIns="0" tIns="0" rIns="0" bIns="0"/>
          <a:lstStyle/>
          <a:p>
            <a:endParaRPr lang="en-US" sz="3200" b="0" strike="noStrike" spc="-1">
              <a:solidFill>
                <a:srgbClr val="FFFFFF"/>
              </a:solidFill>
              <a:uFill>
                <a:solidFill>
                  <a:srgbClr val="FFFFFF"/>
                </a:solidFill>
              </a:uFill>
              <a:latin typeface="Arial"/>
            </a:endParaRPr>
          </a:p>
        </p:txBody>
      </p:sp>
      <p:sp>
        <p:nvSpPr>
          <p:cNvPr id="57" name="PlaceHolder 3"/>
          <p:cNvSpPr>
            <a:spLocks noGrp="1"/>
          </p:cNvSpPr>
          <p:nvPr>
            <p:ph type="body"/>
          </p:nvPr>
        </p:nvSpPr>
        <p:spPr>
          <a:xfrm>
            <a:off x="6646680" y="2282760"/>
            <a:ext cx="5710680" cy="2698920"/>
          </a:xfrm>
          <a:prstGeom prst="rect">
            <a:avLst/>
          </a:prstGeom>
        </p:spPr>
        <p:txBody>
          <a:bodyPr lIns="0" tIns="0" rIns="0" bIns="0"/>
          <a:lstStyle/>
          <a:p>
            <a:endParaRPr lang="en-US" sz="3200" b="0" strike="noStrike" spc="-1">
              <a:solidFill>
                <a:srgbClr val="FFFFFF"/>
              </a:solidFill>
              <a:uFill>
                <a:solidFill>
                  <a:srgbClr val="FFFFFF"/>
                </a:solidFill>
              </a:uFill>
              <a:latin typeface="Arial"/>
            </a:endParaRPr>
          </a:p>
        </p:txBody>
      </p:sp>
      <p:sp>
        <p:nvSpPr>
          <p:cNvPr id="58" name="PlaceHolder 4"/>
          <p:cNvSpPr>
            <a:spLocks noGrp="1"/>
          </p:cNvSpPr>
          <p:nvPr>
            <p:ph type="body"/>
          </p:nvPr>
        </p:nvSpPr>
        <p:spPr>
          <a:xfrm>
            <a:off x="650160" y="5238360"/>
            <a:ext cx="11702520" cy="2698920"/>
          </a:xfrm>
          <a:prstGeom prst="rect">
            <a:avLst/>
          </a:prstGeom>
        </p:spPr>
        <p:txBody>
          <a:bodyPr lIns="0" tIns="0" rIns="0" bIns="0"/>
          <a:lstStyle/>
          <a:p>
            <a:endParaRPr lang="en-US" sz="3200" b="0" strike="noStrike" spc="-1">
              <a:solidFill>
                <a:srgbClr val="FFFFFF"/>
              </a:solidFill>
              <a:uFill>
                <a:solidFill>
                  <a:srgbClr val="FFFFFF"/>
                </a:solidFill>
              </a:u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650160" y="389160"/>
            <a:ext cx="11702520" cy="1629000"/>
          </a:xfrm>
          <a:prstGeom prst="rect">
            <a:avLst/>
          </a:prstGeom>
        </p:spPr>
        <p:txBody>
          <a:bodyPr lIns="0" tIns="0" rIns="0" bIns="0" anchor="ctr"/>
          <a:lstStyle/>
          <a:p>
            <a:pPr algn="ctr"/>
            <a:r>
              <a:rPr lang="en-US" sz="4400" b="0" strike="noStrike" spc="-1">
                <a:solidFill>
                  <a:srgbClr val="FFFFFF"/>
                </a:solidFill>
                <a:uFill>
                  <a:solidFill>
                    <a:srgbClr val="FFFFFF"/>
                  </a:solidFill>
                </a:uFill>
                <a:latin typeface="Arial"/>
              </a:rPr>
              <a:t>Click to edit the title text format</a:t>
            </a:r>
          </a:p>
        </p:txBody>
      </p:sp>
      <p:sp>
        <p:nvSpPr>
          <p:cNvPr id="37" name="PlaceHolder 2"/>
          <p:cNvSpPr>
            <a:spLocks noGrp="1"/>
          </p:cNvSpPr>
          <p:nvPr>
            <p:ph type="body"/>
          </p:nvPr>
        </p:nvSpPr>
        <p:spPr>
          <a:xfrm>
            <a:off x="650160" y="2282760"/>
            <a:ext cx="11702520" cy="5658480"/>
          </a:xfrm>
          <a:prstGeom prst="rect">
            <a:avLst/>
          </a:prstGeom>
        </p:spPr>
        <p:txBody>
          <a:bodyPr lIns="0" tIns="0" rIns="0" bIns="0"/>
          <a:lstStyle/>
          <a:p>
            <a:pPr marL="432000" indent="-324000">
              <a:buClr>
                <a:srgbClr val="FFFFFF"/>
              </a:buClr>
              <a:buSzPct val="45000"/>
              <a:buFont typeface="Wingdings" charset="2"/>
              <a:buChar char=""/>
            </a:pPr>
            <a:r>
              <a:rPr lang="en-US" sz="3200" b="0" strike="noStrike" spc="-1">
                <a:solidFill>
                  <a:srgbClr val="FFFFFF"/>
                </a:solidFill>
                <a:uFill>
                  <a:solidFill>
                    <a:srgbClr val="FFFFFF"/>
                  </a:solidFill>
                </a:uFill>
                <a:latin typeface="Arial"/>
              </a:rPr>
              <a:t>Click to edit the outline text format</a:t>
            </a:r>
          </a:p>
          <a:p>
            <a:pPr marL="864000" lvl="1" indent="-324000">
              <a:buClr>
                <a:srgbClr val="FFFFFF"/>
              </a:buClr>
              <a:buSzPct val="75000"/>
              <a:buFont typeface="Symbol" charset="2"/>
              <a:buChar char=""/>
            </a:pPr>
            <a:r>
              <a:rPr lang="en-US" sz="2800" b="0" strike="noStrike" spc="-1">
                <a:solidFill>
                  <a:srgbClr val="FFFFFF"/>
                </a:solidFill>
                <a:uFill>
                  <a:solidFill>
                    <a:srgbClr val="FFFFFF"/>
                  </a:solidFill>
                </a:uFill>
                <a:latin typeface="Arial"/>
              </a:rPr>
              <a:t>Second Outline Level</a:t>
            </a:r>
          </a:p>
          <a:p>
            <a:pPr marL="1296000" lvl="2" indent="-288000">
              <a:buClr>
                <a:srgbClr val="FFFFFF"/>
              </a:buClr>
              <a:buSzPct val="45000"/>
              <a:buFont typeface="Wingdings" charset="2"/>
              <a:buChar char=""/>
            </a:pPr>
            <a:r>
              <a:rPr lang="en-US" sz="2400" b="0" strike="noStrike" spc="-1">
                <a:solidFill>
                  <a:srgbClr val="FFFFFF"/>
                </a:solidFill>
                <a:uFill>
                  <a:solidFill>
                    <a:srgbClr val="FFFFFF"/>
                  </a:solidFill>
                </a:uFill>
                <a:latin typeface="Arial"/>
              </a:rPr>
              <a:t>Third Outline Level</a:t>
            </a:r>
          </a:p>
          <a:p>
            <a:pPr marL="1728000" lvl="3" indent="-216000">
              <a:buClr>
                <a:srgbClr val="FFFFFF"/>
              </a:buClr>
              <a:buSzPct val="75000"/>
              <a:buFont typeface="Symbol" charset="2"/>
              <a:buChar char=""/>
            </a:pPr>
            <a:r>
              <a:rPr lang="en-US" sz="2000" b="0" strike="noStrike" spc="-1">
                <a:solidFill>
                  <a:srgbClr val="FFFFFF"/>
                </a:solidFill>
                <a:uFill>
                  <a:solidFill>
                    <a:srgbClr val="FFFFFF"/>
                  </a:solidFill>
                </a:uFill>
                <a:latin typeface="Arial"/>
              </a:rPr>
              <a:t>Fourth Outline Level</a:t>
            </a:r>
          </a:p>
          <a:p>
            <a:pPr marL="2160000" lvl="4" indent="-216000">
              <a:buClr>
                <a:srgbClr val="FFFFFF"/>
              </a:buClr>
              <a:buSzPct val="45000"/>
              <a:buFont typeface="Wingdings" charset="2"/>
              <a:buChar char=""/>
            </a:pPr>
            <a:r>
              <a:rPr lang="en-US" sz="2000" b="0" strike="noStrike" spc="-1">
                <a:solidFill>
                  <a:srgbClr val="FFFFFF"/>
                </a:solidFill>
                <a:uFill>
                  <a:solidFill>
                    <a:srgbClr val="FFFFFF"/>
                  </a:solidFill>
                </a:uFill>
                <a:latin typeface="Arial"/>
              </a:rPr>
              <a:t>Fifth Outline Level</a:t>
            </a:r>
          </a:p>
          <a:p>
            <a:pPr marL="2592000" lvl="5" indent="-216000">
              <a:buClr>
                <a:srgbClr val="FFFFFF"/>
              </a:buClr>
              <a:buSzPct val="45000"/>
              <a:buFont typeface="Wingdings" charset="2"/>
              <a:buChar char=""/>
            </a:pPr>
            <a:r>
              <a:rPr lang="en-US" sz="2000" b="0" strike="noStrike" spc="-1">
                <a:solidFill>
                  <a:srgbClr val="FFFFFF"/>
                </a:solidFill>
                <a:uFill>
                  <a:solidFill>
                    <a:srgbClr val="FFFFFF"/>
                  </a:solidFill>
                </a:uFill>
                <a:latin typeface="Arial"/>
              </a:rPr>
              <a:t>Sixth Outline Level</a:t>
            </a:r>
          </a:p>
          <a:p>
            <a:pPr marL="3024000" lvl="6" indent="-216000">
              <a:buClr>
                <a:srgbClr val="FFFFFF"/>
              </a:buClr>
              <a:buSzPct val="45000"/>
              <a:buFont typeface="Wingdings" charset="2"/>
              <a:buChar char=""/>
            </a:pPr>
            <a:r>
              <a:rPr lang="en-US" sz="2000" b="0" strike="noStrike" spc="-1">
                <a:solidFill>
                  <a:srgbClr val="FFFFFF"/>
                </a:solidFill>
                <a:uFill>
                  <a:solidFill>
                    <a:srgbClr val="FFFFFF"/>
                  </a:solidFill>
                </a:u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4.googleusercontent.com/6F9sND2P7Mr7WQ0jPvz950fXa8B_jmFnWqOvwrKteTVkVXUl81jZyS0cpZisxizW3oHlEGoKYzbuxispPoDs0yP_pvzDbSKljVhBwvNygiGGHl6IEqSiktSTJ9P5KU3155IIcN-hMfc">
            <a:extLst>
              <a:ext uri="{FF2B5EF4-FFF2-40B4-BE49-F238E27FC236}">
                <a16:creationId xmlns:a16="http://schemas.microsoft.com/office/drawing/2014/main" id="{C322D2C6-17D0-B645-9C00-222D4051E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2666" y="0"/>
            <a:ext cx="11817880" cy="732708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33EB0E4-EE7E-BD4E-B175-88D273572A54}"/>
              </a:ext>
            </a:extLst>
          </p:cNvPr>
          <p:cNvSpPr/>
          <p:nvPr/>
        </p:nvSpPr>
        <p:spPr>
          <a:xfrm>
            <a:off x="0" y="7327086"/>
            <a:ext cx="13003213" cy="2862322"/>
          </a:xfrm>
          <a:prstGeom prst="rect">
            <a:avLst/>
          </a:prstGeom>
        </p:spPr>
        <p:txBody>
          <a:bodyPr wrap="square">
            <a:spAutoFit/>
          </a:bodyPr>
          <a:lstStyle/>
          <a:p>
            <a:pPr algn="ctr"/>
            <a:br>
              <a:rPr lang="en-US" dirty="0"/>
            </a:br>
            <a:r>
              <a:rPr lang="en-US" sz="4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July 2, 1863 Little Round Top, Gettysburg</a:t>
            </a:r>
          </a:p>
          <a:p>
            <a:pPr algn="ctr"/>
            <a:r>
              <a:rPr lang="en-US" sz="4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Col. Joshua Chamberlain  </a:t>
            </a:r>
          </a:p>
          <a:p>
            <a:pPr algn="ctr"/>
            <a:r>
              <a:rPr lang="en-US" sz="42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Hold your position  </a:t>
            </a:r>
            <a:r>
              <a:rPr lang="en-US" sz="4200" b="1"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rPr>
              <a:t>“at all costs” </a:t>
            </a:r>
            <a:endParaRPr lang="en-US" sz="4200" dirty="0">
              <a:solidFill>
                <a:srgbClr val="FFFF00"/>
              </a:solidFill>
              <a:latin typeface="Helvetica Neue" panose="02000503000000020004" pitchFamily="2" charset="0"/>
              <a:ea typeface="Helvetica Neue" panose="02000503000000020004" pitchFamily="2" charset="0"/>
              <a:cs typeface="Helvetica Neue" panose="02000503000000020004" pitchFamily="2" charset="0"/>
            </a:endParaRPr>
          </a:p>
          <a:p>
            <a:br>
              <a:rPr lang="en-US" dirty="0">
                <a:latin typeface="Helvetica Neue" panose="02000503000000020004" pitchFamily="2" charset="0"/>
                <a:ea typeface="Helvetica Neue" panose="02000503000000020004" pitchFamily="2" charset="0"/>
                <a:cs typeface="Helvetica Neue" panose="02000503000000020004" pitchFamily="2" charset="0"/>
              </a:rPr>
            </a:br>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6140693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CustomShape 1"/>
          <p:cNvSpPr/>
          <p:nvPr/>
        </p:nvSpPr>
        <p:spPr>
          <a:xfrm>
            <a:off x="1045080" y="6050520"/>
            <a:ext cx="12394440" cy="3070800"/>
          </a:xfrm>
          <a:prstGeom prst="rect">
            <a:avLst/>
          </a:prstGeom>
          <a:noFill/>
          <a:ln w="12600">
            <a:noFill/>
          </a:ln>
        </p:spPr>
        <p:style>
          <a:lnRef idx="0">
            <a:scrgbClr r="0" g="0" b="0"/>
          </a:lnRef>
          <a:fillRef idx="0">
            <a:scrgbClr r="0" g="0" b="0"/>
          </a:fillRef>
          <a:effectRef idx="0">
            <a:scrgbClr r="0" g="0" b="0"/>
          </a:effectRef>
          <a:fontRef idx="minor"/>
        </p:style>
      </p:sp>
      <p:sp>
        <p:nvSpPr>
          <p:cNvPr id="107" name="CustomShape 2"/>
          <p:cNvSpPr/>
          <p:nvPr/>
        </p:nvSpPr>
        <p:spPr>
          <a:xfrm>
            <a:off x="1036080" y="-1919160"/>
            <a:ext cx="11572920" cy="3521160"/>
          </a:xfrm>
          <a:prstGeom prst="rect">
            <a:avLst/>
          </a:prstGeom>
          <a:noFill/>
          <a:ln w="12600">
            <a:noFill/>
          </a:ln>
        </p:spPr>
        <p:style>
          <a:lnRef idx="0">
            <a:scrgbClr r="0" g="0" b="0"/>
          </a:lnRef>
          <a:fillRef idx="0">
            <a:scrgbClr r="0" g="0" b="0"/>
          </a:fillRef>
          <a:effectRef idx="0">
            <a:scrgbClr r="0" g="0" b="0"/>
          </a:effectRef>
          <a:fontRef idx="minor"/>
        </p:style>
      </p:sp>
      <p:sp>
        <p:nvSpPr>
          <p:cNvPr id="108" name="CustomShape 3"/>
          <p:cNvSpPr/>
          <p:nvPr/>
        </p:nvSpPr>
        <p:spPr>
          <a:xfrm>
            <a:off x="548640" y="274320"/>
            <a:ext cx="7660440" cy="32907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lstStyle/>
          <a:p>
            <a:pPr>
              <a:lnSpc>
                <a:spcPct val="100000"/>
              </a:lnSpc>
            </a:pPr>
            <a:r>
              <a:rPr lang="en-US" sz="4800" b="1" strike="noStrike" spc="-1" dirty="0">
                <a:solidFill>
                  <a:srgbClr val="FFFFFF"/>
                </a:solidFill>
                <a:uFill>
                  <a:solidFill>
                    <a:srgbClr val="FFFFFF"/>
                  </a:solidFill>
                </a:uFill>
                <a:latin typeface="Helvetica Neue Bold Condensed"/>
                <a:ea typeface="Helvetica Neue Bold Condensed"/>
              </a:rPr>
              <a:t>#1</a:t>
            </a:r>
            <a:endParaRPr lang="en-US" sz="1800" b="0" strike="noStrike" spc="-1" dirty="0">
              <a:solidFill>
                <a:srgbClr val="FFFFFF"/>
              </a:solidFill>
              <a:uFill>
                <a:solidFill>
                  <a:srgbClr val="FFFFFF"/>
                </a:solidFill>
              </a:uFill>
              <a:latin typeface="Arial"/>
            </a:endParaRPr>
          </a:p>
          <a:p>
            <a:pPr>
              <a:lnSpc>
                <a:spcPct val="100000"/>
              </a:lnSpc>
            </a:pPr>
            <a:r>
              <a:rPr lang="en-US" sz="7200" b="1" strike="noStrike" spc="-1" dirty="0">
                <a:solidFill>
                  <a:srgbClr val="4FCDFA"/>
                </a:solidFill>
                <a:uFill>
                  <a:solidFill>
                    <a:srgbClr val="FFFFFF"/>
                  </a:solidFill>
                </a:uFill>
                <a:latin typeface="Helvetica Neue Bold Condensed"/>
                <a:ea typeface="Helvetica Neue Bold Condensed"/>
              </a:rPr>
              <a:t>The </a:t>
            </a:r>
            <a:r>
              <a:rPr lang="en-US" sz="7200" b="1" strike="noStrike" spc="-1" dirty="0">
                <a:solidFill>
                  <a:schemeClr val="bg1"/>
                </a:solidFill>
                <a:uFill>
                  <a:solidFill>
                    <a:srgbClr val="FFFFFF"/>
                  </a:solidFill>
                </a:uFill>
                <a:latin typeface="Helvetica Neue Bold Condensed"/>
                <a:ea typeface="Helvetica Neue Bold Condensed"/>
              </a:rPr>
              <a:t>Rebellion </a:t>
            </a:r>
            <a:r>
              <a:rPr lang="en-US" sz="7200" b="1" strike="noStrike" spc="-1" dirty="0">
                <a:solidFill>
                  <a:srgbClr val="4FCDFA"/>
                </a:solidFill>
                <a:uFill>
                  <a:solidFill>
                    <a:srgbClr val="FFFFFF"/>
                  </a:solidFill>
                </a:uFill>
                <a:latin typeface="Helvetica Neue Bold Condensed"/>
                <a:ea typeface="Helvetica Neue Bold Condensed"/>
              </a:rPr>
              <a:t>of </a:t>
            </a:r>
            <a:r>
              <a:rPr lang="en-US" sz="7200" b="1" strike="noStrike" spc="-1" dirty="0" err="1">
                <a:solidFill>
                  <a:srgbClr val="4FCDFA"/>
                </a:solidFill>
                <a:uFill>
                  <a:solidFill>
                    <a:srgbClr val="FFFFFF"/>
                  </a:solidFill>
                </a:uFill>
                <a:latin typeface="Helvetica Neue Bold Condensed"/>
                <a:ea typeface="Helvetica Neue Bold Condensed"/>
              </a:rPr>
              <a:t>Korah</a:t>
            </a:r>
            <a:endParaRPr lang="en-US" sz="1800" b="0" strike="noStrike" spc="-1" dirty="0">
              <a:solidFill>
                <a:srgbClr val="FFFFFF"/>
              </a:solidFill>
              <a:uFill>
                <a:solidFill>
                  <a:srgbClr val="FFFFFF"/>
                </a:solidFill>
              </a:uFill>
              <a:latin typeface="Arial"/>
            </a:endParaRPr>
          </a:p>
        </p:txBody>
      </p:sp>
      <p:pic>
        <p:nvPicPr>
          <p:cNvPr id="109" name="Picture 108"/>
          <p:cNvPicPr/>
          <p:nvPr/>
        </p:nvPicPr>
        <p:blipFill>
          <a:blip r:embed="rId2"/>
          <a:stretch/>
        </p:blipFill>
        <p:spPr>
          <a:xfrm>
            <a:off x="7420937" y="1035819"/>
            <a:ext cx="4906188" cy="2768454"/>
          </a:xfrm>
          <a:prstGeom prst="rect">
            <a:avLst/>
          </a:prstGeom>
          <a:ln>
            <a:noFill/>
          </a:ln>
        </p:spPr>
      </p:pic>
      <p:pic>
        <p:nvPicPr>
          <p:cNvPr id="110" name="Picture 109"/>
          <p:cNvPicPr/>
          <p:nvPr/>
        </p:nvPicPr>
        <p:blipFill>
          <a:blip r:embed="rId3"/>
          <a:stretch/>
        </p:blipFill>
        <p:spPr>
          <a:xfrm>
            <a:off x="7759085" y="5455698"/>
            <a:ext cx="4568040" cy="3070800"/>
          </a:xfrm>
          <a:prstGeom prst="rect">
            <a:avLst/>
          </a:prstGeom>
          <a:ln>
            <a:noFill/>
          </a:ln>
        </p:spPr>
      </p:pic>
      <p:sp>
        <p:nvSpPr>
          <p:cNvPr id="2" name="Rectangle 1">
            <a:extLst>
              <a:ext uri="{FF2B5EF4-FFF2-40B4-BE49-F238E27FC236}">
                <a16:creationId xmlns:a16="http://schemas.microsoft.com/office/drawing/2014/main" id="{9F76D1BF-5CF1-5F4A-8776-B4D6B6CAFBC7}"/>
              </a:ext>
            </a:extLst>
          </p:cNvPr>
          <p:cNvSpPr/>
          <p:nvPr/>
        </p:nvSpPr>
        <p:spPr>
          <a:xfrm>
            <a:off x="1036080" y="4136254"/>
            <a:ext cx="9708120" cy="4462760"/>
          </a:xfrm>
          <a:prstGeom prst="rect">
            <a:avLst/>
          </a:prstGeom>
        </p:spPr>
        <p:txBody>
          <a:bodyPr wrap="square">
            <a:spAutoFit/>
          </a:bodyPr>
          <a:lstStyle/>
          <a:p>
            <a:pPr>
              <a:lnSpc>
                <a:spcPct val="100000"/>
              </a:lnSpc>
            </a:pPr>
            <a:r>
              <a:rPr lang="en-US" sz="6600" b="1" spc="-1" dirty="0">
                <a:solidFill>
                  <a:srgbClr val="FFFFFF"/>
                </a:solidFill>
                <a:uFill>
                  <a:solidFill>
                    <a:srgbClr val="FFFFFF"/>
                  </a:solidFill>
                </a:uFill>
                <a:latin typeface="Helvetica Neue Bold Condensed"/>
                <a:ea typeface="Helvetica Neue Bold Condensed"/>
              </a:rPr>
              <a:t>Those in Conflict with God:</a:t>
            </a:r>
          </a:p>
          <a:p>
            <a:pPr>
              <a:lnSpc>
                <a:spcPct val="100000"/>
              </a:lnSpc>
            </a:pPr>
            <a:endParaRPr lang="en-US" sz="2000" b="1" spc="-1" dirty="0">
              <a:solidFill>
                <a:srgbClr val="FFFFFF"/>
              </a:solidFill>
              <a:uFill>
                <a:solidFill>
                  <a:srgbClr val="FFFFFF"/>
                </a:solidFill>
              </a:uFill>
              <a:latin typeface="Helvetica Neue Bold Condensed"/>
              <a:ea typeface="Helvetica Neue Bold Condensed"/>
            </a:endParaRPr>
          </a:p>
          <a:p>
            <a:pPr>
              <a:lnSpc>
                <a:spcPct val="100000"/>
              </a:lnSpc>
            </a:pPr>
            <a:r>
              <a:rPr lang="en-US" sz="6600" b="1" spc="-1" dirty="0">
                <a:solidFill>
                  <a:srgbClr val="00B0F0"/>
                </a:solidFill>
                <a:uFill>
                  <a:solidFill>
                    <a:srgbClr val="FFFFFF"/>
                  </a:solidFill>
                </a:uFill>
                <a:latin typeface="Helvetica Neue Bold Condensed"/>
                <a:ea typeface="Helvetica Neue Bold Condensed"/>
              </a:rPr>
              <a:t>    Sin</a:t>
            </a:r>
            <a:r>
              <a:rPr lang="en-US" sz="6600" b="1" spc="-1" dirty="0">
                <a:solidFill>
                  <a:srgbClr val="FFFFFF"/>
                </a:solidFill>
                <a:uFill>
                  <a:solidFill>
                    <a:srgbClr val="FFFFFF"/>
                  </a:solidFill>
                </a:uFill>
                <a:latin typeface="Helvetica Neue Bold Condensed"/>
                <a:ea typeface="Helvetica Neue Bold Condensed"/>
              </a:rPr>
              <a:t> </a:t>
            </a:r>
          </a:p>
          <a:p>
            <a:pPr>
              <a:lnSpc>
                <a:spcPct val="100000"/>
              </a:lnSpc>
            </a:pPr>
            <a:r>
              <a:rPr lang="en-US" sz="6600" b="1" spc="-1" dirty="0">
                <a:solidFill>
                  <a:srgbClr val="00B0F0"/>
                </a:solidFill>
                <a:uFill>
                  <a:solidFill>
                    <a:srgbClr val="FFFFFF"/>
                  </a:solidFill>
                </a:uFill>
                <a:latin typeface="Helvetica Neue Bold Condensed"/>
                <a:ea typeface="Helvetica Neue Bold Condensed"/>
              </a:rPr>
              <a:t>          Stir</a:t>
            </a:r>
            <a:r>
              <a:rPr lang="en-US" sz="6600" b="1" spc="-1" dirty="0">
                <a:solidFill>
                  <a:srgbClr val="FFFFFF"/>
                </a:solidFill>
                <a:uFill>
                  <a:solidFill>
                    <a:srgbClr val="FFFFFF"/>
                  </a:solidFill>
                </a:uFill>
                <a:latin typeface="Helvetica Neue Bold Condensed"/>
                <a:ea typeface="Helvetica Neue Bold Condensed"/>
              </a:rPr>
              <a:t> </a:t>
            </a:r>
          </a:p>
          <a:p>
            <a:pPr>
              <a:lnSpc>
                <a:spcPct val="100000"/>
              </a:lnSpc>
            </a:pPr>
            <a:r>
              <a:rPr lang="en-US" sz="6600" b="1" spc="-1" dirty="0">
                <a:solidFill>
                  <a:srgbClr val="00B0F0"/>
                </a:solidFill>
                <a:uFill>
                  <a:solidFill>
                    <a:srgbClr val="FFFFFF"/>
                  </a:solidFill>
                </a:uFill>
                <a:latin typeface="Helvetica Neue Bold Condensed"/>
                <a:ea typeface="Helvetica Neue Bold Condensed"/>
              </a:rPr>
              <a:t>                 Slander  </a:t>
            </a:r>
            <a:endParaRPr lang="en-US" sz="6600" spc="-1" dirty="0">
              <a:solidFill>
                <a:srgbClr val="FFFFFF"/>
              </a:solidFill>
              <a:uFill>
                <a:solidFill>
                  <a:srgbClr val="FFFFFF"/>
                </a:solidFill>
              </a:uFill>
            </a:endParaRPr>
          </a:p>
        </p:txBody>
      </p:sp>
    </p:spTree>
    <p:extLst>
      <p:ext uri="{BB962C8B-B14F-4D97-AF65-F5344CB8AC3E}">
        <p14:creationId xmlns:p14="http://schemas.microsoft.com/office/powerpoint/2010/main" val="270958487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 name="Picture 110"/>
          <p:cNvPicPr/>
          <p:nvPr/>
        </p:nvPicPr>
        <p:blipFill>
          <a:blip r:embed="rId2"/>
          <a:srcRect t="21288" b="24972"/>
          <a:stretch/>
        </p:blipFill>
        <p:spPr>
          <a:xfrm>
            <a:off x="-146880" y="4609800"/>
            <a:ext cx="13184640" cy="5312880"/>
          </a:xfrm>
          <a:prstGeom prst="rect">
            <a:avLst/>
          </a:prstGeom>
          <a:ln>
            <a:noFill/>
          </a:ln>
        </p:spPr>
      </p:pic>
      <p:pic>
        <p:nvPicPr>
          <p:cNvPr id="112" name="Picture 111"/>
          <p:cNvPicPr/>
          <p:nvPr/>
        </p:nvPicPr>
        <p:blipFill>
          <a:blip r:embed="rId3"/>
          <a:srcRect b="8766"/>
          <a:stretch/>
        </p:blipFill>
        <p:spPr>
          <a:xfrm>
            <a:off x="4810320" y="-163440"/>
            <a:ext cx="7314120" cy="55623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 name="Picture 112"/>
          <p:cNvPicPr/>
          <p:nvPr/>
        </p:nvPicPr>
        <p:blipFill>
          <a:blip r:embed="rId2"/>
          <a:stretch/>
        </p:blipFill>
        <p:spPr>
          <a:xfrm>
            <a:off x="-145440" y="-78480"/>
            <a:ext cx="13184640" cy="9887760"/>
          </a:xfrm>
          <a:prstGeom prst="rect">
            <a:avLst/>
          </a:prstGeom>
          <a:ln>
            <a:noFill/>
          </a:ln>
        </p:spPr>
      </p:pic>
      <p:pic>
        <p:nvPicPr>
          <p:cNvPr id="114" name="Picture 113"/>
          <p:cNvPicPr/>
          <p:nvPr/>
        </p:nvPicPr>
        <p:blipFill>
          <a:blip r:embed="rId3"/>
          <a:stretch/>
        </p:blipFill>
        <p:spPr>
          <a:xfrm>
            <a:off x="182880" y="-130680"/>
            <a:ext cx="12527280" cy="70570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1045080" y="6050520"/>
            <a:ext cx="12394440" cy="3070800"/>
          </a:xfrm>
          <a:prstGeom prst="rect">
            <a:avLst/>
          </a:prstGeom>
          <a:noFill/>
          <a:ln w="12600">
            <a:noFill/>
          </a:ln>
        </p:spPr>
        <p:style>
          <a:lnRef idx="0">
            <a:scrgbClr r="0" g="0" b="0"/>
          </a:lnRef>
          <a:fillRef idx="0">
            <a:scrgbClr r="0" g="0" b="0"/>
          </a:fillRef>
          <a:effectRef idx="0">
            <a:scrgbClr r="0" g="0" b="0"/>
          </a:effectRef>
          <a:fontRef idx="minor"/>
        </p:style>
      </p:sp>
      <p:sp>
        <p:nvSpPr>
          <p:cNvPr id="116" name="CustomShape 2"/>
          <p:cNvSpPr/>
          <p:nvPr/>
        </p:nvSpPr>
        <p:spPr>
          <a:xfrm>
            <a:off x="1036080" y="-1919160"/>
            <a:ext cx="11572920" cy="3521160"/>
          </a:xfrm>
          <a:prstGeom prst="rect">
            <a:avLst/>
          </a:prstGeom>
          <a:noFill/>
          <a:ln w="12600">
            <a:noFill/>
          </a:ln>
        </p:spPr>
        <p:style>
          <a:lnRef idx="0">
            <a:scrgbClr r="0" g="0" b="0"/>
          </a:lnRef>
          <a:fillRef idx="0">
            <a:scrgbClr r="0" g="0" b="0"/>
          </a:fillRef>
          <a:effectRef idx="0">
            <a:scrgbClr r="0" g="0" b="0"/>
          </a:effectRef>
          <a:fontRef idx="minor"/>
        </p:style>
      </p:sp>
      <p:sp>
        <p:nvSpPr>
          <p:cNvPr id="117" name="CustomShape 3"/>
          <p:cNvSpPr/>
          <p:nvPr/>
        </p:nvSpPr>
        <p:spPr>
          <a:xfrm>
            <a:off x="476640" y="274320"/>
            <a:ext cx="7660440" cy="32907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lstStyle/>
          <a:p>
            <a:pPr>
              <a:lnSpc>
                <a:spcPct val="100000"/>
              </a:lnSpc>
            </a:pPr>
            <a:r>
              <a:rPr lang="en-US" sz="4800" b="1" strike="noStrike" spc="-1" dirty="0">
                <a:solidFill>
                  <a:srgbClr val="FFFFFF"/>
                </a:solidFill>
                <a:uFill>
                  <a:solidFill>
                    <a:srgbClr val="FFFFFF"/>
                  </a:solidFill>
                </a:uFill>
                <a:latin typeface="Helvetica Neue Bold Condensed"/>
                <a:ea typeface="Helvetica Neue Bold Condensed"/>
              </a:rPr>
              <a:t>#2</a:t>
            </a:r>
            <a:endParaRPr lang="en-US" sz="1800" b="0" strike="noStrike" spc="-1" dirty="0">
              <a:solidFill>
                <a:srgbClr val="FFFFFF"/>
              </a:solidFill>
              <a:uFill>
                <a:solidFill>
                  <a:srgbClr val="FFFFFF"/>
                </a:solidFill>
              </a:uFill>
              <a:latin typeface="Arial"/>
            </a:endParaRPr>
          </a:p>
          <a:p>
            <a:pPr>
              <a:lnSpc>
                <a:spcPct val="100000"/>
              </a:lnSpc>
            </a:pPr>
            <a:r>
              <a:rPr lang="en-US" sz="7200" b="1" strike="noStrike" spc="-1" dirty="0">
                <a:solidFill>
                  <a:srgbClr val="4FCDFA"/>
                </a:solidFill>
                <a:uFill>
                  <a:solidFill>
                    <a:srgbClr val="FFFFFF"/>
                  </a:solidFill>
                </a:uFill>
                <a:latin typeface="Helvetica Neue Bold Condensed"/>
                <a:ea typeface="Helvetica Neue Bold Condensed"/>
              </a:rPr>
              <a:t>The </a:t>
            </a:r>
            <a:r>
              <a:rPr lang="en-US" sz="7200" b="1" strike="noStrike" spc="-1" dirty="0">
                <a:solidFill>
                  <a:schemeClr val="bg1"/>
                </a:solidFill>
                <a:uFill>
                  <a:solidFill>
                    <a:srgbClr val="FFFFFF"/>
                  </a:solidFill>
                </a:uFill>
                <a:latin typeface="Helvetica Neue Bold Condensed"/>
                <a:ea typeface="Helvetica Neue Bold Condensed"/>
              </a:rPr>
              <a:t>CENSER</a:t>
            </a:r>
            <a:r>
              <a:rPr lang="en-US" sz="7200" b="1" strike="noStrike" spc="-1" dirty="0">
                <a:solidFill>
                  <a:srgbClr val="4FCDFA"/>
                </a:solidFill>
                <a:uFill>
                  <a:solidFill>
                    <a:srgbClr val="FFFFFF"/>
                  </a:solidFill>
                </a:uFill>
                <a:latin typeface="Helvetica Neue Bold Condensed"/>
                <a:ea typeface="Helvetica Neue Bold Condensed"/>
              </a:rPr>
              <a:t> of </a:t>
            </a:r>
            <a:r>
              <a:rPr lang="en-US" sz="7200" b="1" strike="noStrike" spc="-1" dirty="0" err="1">
                <a:solidFill>
                  <a:srgbClr val="4FCDFA"/>
                </a:solidFill>
                <a:uFill>
                  <a:solidFill>
                    <a:srgbClr val="FFFFFF"/>
                  </a:solidFill>
                </a:uFill>
                <a:latin typeface="Helvetica Neue Bold Condensed"/>
                <a:ea typeface="Helvetica Neue Bold Condensed"/>
              </a:rPr>
              <a:t>Korah</a:t>
            </a:r>
            <a:endParaRPr lang="en-US" sz="1800" b="0" strike="noStrike" spc="-1" dirty="0">
              <a:solidFill>
                <a:srgbClr val="FFFFFF"/>
              </a:solidFill>
              <a:uFill>
                <a:solidFill>
                  <a:srgbClr val="FFFFFF"/>
                </a:solidFill>
              </a:uFill>
              <a:latin typeface="Arial"/>
            </a:endParaRPr>
          </a:p>
        </p:txBody>
      </p:sp>
      <p:pic>
        <p:nvPicPr>
          <p:cNvPr id="118" name="Picture 117"/>
          <p:cNvPicPr/>
          <p:nvPr/>
        </p:nvPicPr>
        <p:blipFill>
          <a:blip r:embed="rId2"/>
          <a:srcRect l="34398" t="15053" b="19347"/>
          <a:stretch/>
        </p:blipFill>
        <p:spPr>
          <a:xfrm>
            <a:off x="8761680" y="4771440"/>
            <a:ext cx="4009680" cy="5577480"/>
          </a:xfrm>
          <a:prstGeom prst="rect">
            <a:avLst/>
          </a:prstGeom>
          <a:ln>
            <a:noFill/>
          </a:ln>
        </p:spPr>
      </p:pic>
      <p:pic>
        <p:nvPicPr>
          <p:cNvPr id="119" name="Picture 118"/>
          <p:cNvPicPr/>
          <p:nvPr/>
        </p:nvPicPr>
        <p:blipFill>
          <a:blip r:embed="rId3"/>
          <a:srcRect t="18487" b="3080"/>
          <a:stretch/>
        </p:blipFill>
        <p:spPr>
          <a:xfrm>
            <a:off x="4471560" y="4033440"/>
            <a:ext cx="2723040" cy="2526840"/>
          </a:xfrm>
          <a:prstGeom prst="rect">
            <a:avLst/>
          </a:prstGeom>
          <a:ln>
            <a:noFill/>
          </a:ln>
        </p:spPr>
      </p:pic>
      <p:pic>
        <p:nvPicPr>
          <p:cNvPr id="120" name="Picture 119"/>
          <p:cNvPicPr/>
          <p:nvPr/>
        </p:nvPicPr>
        <p:blipFill>
          <a:blip r:embed="rId4"/>
          <a:stretch/>
        </p:blipFill>
        <p:spPr>
          <a:xfrm>
            <a:off x="195480" y="3812760"/>
            <a:ext cx="4136400" cy="2057760"/>
          </a:xfrm>
          <a:prstGeom prst="rect">
            <a:avLst/>
          </a:prstGeom>
          <a:ln>
            <a:noFill/>
          </a:ln>
        </p:spPr>
      </p:pic>
      <p:pic>
        <p:nvPicPr>
          <p:cNvPr id="121" name="Picture 120"/>
          <p:cNvPicPr/>
          <p:nvPr/>
        </p:nvPicPr>
        <p:blipFill>
          <a:blip r:embed="rId5"/>
          <a:srcRect l="4412" t="12853" r="5029" b="51153"/>
          <a:stretch/>
        </p:blipFill>
        <p:spPr>
          <a:xfrm>
            <a:off x="277200" y="6616440"/>
            <a:ext cx="8229240" cy="2524320"/>
          </a:xfrm>
          <a:prstGeom prst="rect">
            <a:avLst/>
          </a:prstGeom>
          <a:ln>
            <a:noFill/>
          </a:ln>
        </p:spPr>
      </p:pic>
      <p:pic>
        <p:nvPicPr>
          <p:cNvPr id="122" name="Picture 121"/>
          <p:cNvPicPr/>
          <p:nvPr/>
        </p:nvPicPr>
        <p:blipFill>
          <a:blip r:embed="rId6"/>
          <a:stretch/>
        </p:blipFill>
        <p:spPr>
          <a:xfrm>
            <a:off x="7279200" y="226800"/>
            <a:ext cx="5577840" cy="41770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CustomShape 1"/>
          <p:cNvSpPr/>
          <p:nvPr/>
        </p:nvSpPr>
        <p:spPr>
          <a:xfrm>
            <a:off x="1045080" y="6050520"/>
            <a:ext cx="12394440" cy="3070800"/>
          </a:xfrm>
          <a:prstGeom prst="rect">
            <a:avLst/>
          </a:prstGeom>
          <a:noFill/>
          <a:ln w="12600">
            <a:noFill/>
          </a:ln>
        </p:spPr>
        <p:style>
          <a:lnRef idx="0">
            <a:scrgbClr r="0" g="0" b="0"/>
          </a:lnRef>
          <a:fillRef idx="0">
            <a:scrgbClr r="0" g="0" b="0"/>
          </a:fillRef>
          <a:effectRef idx="0">
            <a:scrgbClr r="0" g="0" b="0"/>
          </a:effectRef>
          <a:fontRef idx="minor"/>
        </p:style>
      </p:sp>
      <p:sp>
        <p:nvSpPr>
          <p:cNvPr id="124" name="CustomShape 2"/>
          <p:cNvSpPr/>
          <p:nvPr/>
        </p:nvSpPr>
        <p:spPr>
          <a:xfrm>
            <a:off x="1036080" y="-1919160"/>
            <a:ext cx="11572920" cy="3521160"/>
          </a:xfrm>
          <a:prstGeom prst="rect">
            <a:avLst/>
          </a:prstGeom>
          <a:noFill/>
          <a:ln w="12600">
            <a:noFill/>
          </a:ln>
        </p:spPr>
        <p:style>
          <a:lnRef idx="0">
            <a:scrgbClr r="0" g="0" b="0"/>
          </a:lnRef>
          <a:fillRef idx="0">
            <a:scrgbClr r="0" g="0" b="0"/>
          </a:fillRef>
          <a:effectRef idx="0">
            <a:scrgbClr r="0" g="0" b="0"/>
          </a:effectRef>
          <a:fontRef idx="minor"/>
        </p:style>
      </p:sp>
      <p:sp>
        <p:nvSpPr>
          <p:cNvPr id="125" name="CustomShape 3"/>
          <p:cNvSpPr/>
          <p:nvPr/>
        </p:nvSpPr>
        <p:spPr>
          <a:xfrm>
            <a:off x="911880" y="-144720"/>
            <a:ext cx="11621880" cy="4461840"/>
          </a:xfrm>
          <a:prstGeom prst="rect">
            <a:avLst/>
          </a:prstGeom>
          <a:noFill/>
          <a:ln w="12600">
            <a:noFill/>
          </a:ln>
        </p:spPr>
        <p:style>
          <a:lnRef idx="0">
            <a:scrgbClr r="0" g="0" b="0"/>
          </a:lnRef>
          <a:fillRef idx="0">
            <a:scrgbClr r="0" g="0" b="0"/>
          </a:fillRef>
          <a:effectRef idx="0">
            <a:scrgbClr r="0" g="0" b="0"/>
          </a:effectRef>
          <a:fontRef idx="minor"/>
        </p:style>
      </p:sp>
      <p:pic>
        <p:nvPicPr>
          <p:cNvPr id="126" name="Picture 125"/>
          <p:cNvPicPr/>
          <p:nvPr/>
        </p:nvPicPr>
        <p:blipFill>
          <a:blip r:embed="rId2"/>
          <a:srcRect t="13393" b="34068"/>
          <a:stretch/>
        </p:blipFill>
        <p:spPr>
          <a:xfrm>
            <a:off x="1553760" y="589320"/>
            <a:ext cx="10058040" cy="4079520"/>
          </a:xfrm>
          <a:prstGeom prst="rect">
            <a:avLst/>
          </a:prstGeom>
          <a:ln>
            <a:noFill/>
          </a:ln>
        </p:spPr>
      </p:pic>
      <p:pic>
        <p:nvPicPr>
          <p:cNvPr id="127" name="Picture 126"/>
          <p:cNvPicPr/>
          <p:nvPr/>
        </p:nvPicPr>
        <p:blipFill>
          <a:blip r:embed="rId3"/>
          <a:stretch/>
        </p:blipFill>
        <p:spPr>
          <a:xfrm>
            <a:off x="5058720" y="4899600"/>
            <a:ext cx="7826760" cy="4499280"/>
          </a:xfrm>
          <a:prstGeom prst="rect">
            <a:avLst/>
          </a:prstGeom>
          <a:ln>
            <a:noFill/>
          </a:ln>
        </p:spPr>
      </p:pic>
      <p:pic>
        <p:nvPicPr>
          <p:cNvPr id="128" name="Picture 127"/>
          <p:cNvPicPr/>
          <p:nvPr/>
        </p:nvPicPr>
        <p:blipFill>
          <a:blip r:embed="rId4"/>
          <a:stretch/>
        </p:blipFill>
        <p:spPr>
          <a:xfrm>
            <a:off x="515520" y="4882320"/>
            <a:ext cx="4242240" cy="45093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 name="Picture 128"/>
          <p:cNvPicPr/>
          <p:nvPr/>
        </p:nvPicPr>
        <p:blipFill>
          <a:blip r:embed="rId2"/>
          <a:stretch/>
        </p:blipFill>
        <p:spPr>
          <a:xfrm>
            <a:off x="640080" y="1554480"/>
            <a:ext cx="5686560" cy="6638400"/>
          </a:xfrm>
          <a:prstGeom prst="rect">
            <a:avLst/>
          </a:prstGeom>
          <a:ln>
            <a:noFill/>
          </a:ln>
        </p:spPr>
      </p:pic>
      <p:pic>
        <p:nvPicPr>
          <p:cNvPr id="130" name="Picture 129"/>
          <p:cNvPicPr/>
          <p:nvPr/>
        </p:nvPicPr>
        <p:blipFill>
          <a:blip r:embed="rId3"/>
          <a:srcRect l="21647" t="10961" r="23458" b="12993"/>
          <a:stretch/>
        </p:blipFill>
        <p:spPr>
          <a:xfrm>
            <a:off x="6880320" y="1891800"/>
            <a:ext cx="5707800" cy="59302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Picture 130"/>
          <p:cNvPicPr/>
          <p:nvPr/>
        </p:nvPicPr>
        <p:blipFill>
          <a:blip r:embed="rId2"/>
          <a:stretch/>
        </p:blipFill>
        <p:spPr>
          <a:xfrm>
            <a:off x="676080" y="443880"/>
            <a:ext cx="3778920" cy="4275000"/>
          </a:xfrm>
          <a:prstGeom prst="rect">
            <a:avLst/>
          </a:prstGeom>
          <a:ln>
            <a:noFill/>
          </a:ln>
        </p:spPr>
      </p:pic>
      <p:pic>
        <p:nvPicPr>
          <p:cNvPr id="132" name="Picture 131"/>
          <p:cNvPicPr/>
          <p:nvPr/>
        </p:nvPicPr>
        <p:blipFill>
          <a:blip r:embed="rId3"/>
          <a:stretch/>
        </p:blipFill>
        <p:spPr>
          <a:xfrm>
            <a:off x="7498080" y="91440"/>
            <a:ext cx="3525480" cy="4206240"/>
          </a:xfrm>
          <a:prstGeom prst="rect">
            <a:avLst/>
          </a:prstGeom>
          <a:ln>
            <a:noFill/>
          </a:ln>
        </p:spPr>
      </p:pic>
      <p:pic>
        <p:nvPicPr>
          <p:cNvPr id="133" name="Picture 132"/>
          <p:cNvPicPr/>
          <p:nvPr/>
        </p:nvPicPr>
        <p:blipFill>
          <a:blip r:embed="rId4"/>
          <a:stretch/>
        </p:blipFill>
        <p:spPr>
          <a:xfrm>
            <a:off x="6040800" y="5504400"/>
            <a:ext cx="5514480" cy="4080240"/>
          </a:xfrm>
          <a:prstGeom prst="rect">
            <a:avLst/>
          </a:prstGeom>
          <a:ln>
            <a:noFill/>
          </a:ln>
        </p:spPr>
      </p:pic>
      <p:sp>
        <p:nvSpPr>
          <p:cNvPr id="134" name="TextShape 1"/>
          <p:cNvSpPr txBox="1"/>
          <p:nvPr/>
        </p:nvSpPr>
        <p:spPr>
          <a:xfrm>
            <a:off x="914400" y="4961160"/>
            <a:ext cx="3734640" cy="1508040"/>
          </a:xfrm>
          <a:prstGeom prst="rect">
            <a:avLst/>
          </a:prstGeom>
          <a:noFill/>
          <a:ln>
            <a:noFill/>
          </a:ln>
        </p:spPr>
        <p:txBody>
          <a:bodyPr lIns="90000" tIns="45000" rIns="90000" bIns="45000"/>
          <a:lstStyle/>
          <a:p>
            <a:pPr>
              <a:lnSpc>
                <a:spcPct val="100000"/>
              </a:lnSpc>
            </a:pPr>
            <a:r>
              <a:rPr lang="en-US" sz="4800" b="1" strike="noStrike" spc="-1">
                <a:solidFill>
                  <a:srgbClr val="FFFFFF"/>
                </a:solidFill>
                <a:uFill>
                  <a:solidFill>
                    <a:srgbClr val="FFFFFF"/>
                  </a:solidFill>
                </a:uFill>
                <a:latin typeface="Helvetica Neue Bold Condensed"/>
                <a:ea typeface="Helvetica Neue Bold Condensed"/>
              </a:rPr>
              <a:t>Nadab </a:t>
            </a:r>
            <a:endParaRPr lang="en-US" sz="1800" b="0" strike="noStrike" spc="-1">
              <a:solidFill>
                <a:srgbClr val="FFFFFF"/>
              </a:solidFill>
              <a:uFill>
                <a:solidFill>
                  <a:srgbClr val="FFFFFF"/>
                </a:solidFill>
              </a:uFill>
              <a:latin typeface="Arial"/>
            </a:endParaRPr>
          </a:p>
          <a:p>
            <a:pPr>
              <a:lnSpc>
                <a:spcPct val="100000"/>
              </a:lnSpc>
            </a:pPr>
            <a:r>
              <a:rPr lang="en-US" sz="4800" b="1" strike="noStrike" spc="-1">
                <a:solidFill>
                  <a:srgbClr val="FFFFFF"/>
                </a:solidFill>
                <a:uFill>
                  <a:solidFill>
                    <a:srgbClr val="FFFFFF"/>
                  </a:solidFill>
                </a:uFill>
                <a:latin typeface="Helvetica Neue Bold Condensed"/>
                <a:ea typeface="Helvetica Neue Bold Condensed"/>
              </a:rPr>
              <a:t>&amp; Abihu</a:t>
            </a:r>
            <a:endParaRPr lang="en-US" sz="1800" b="0" strike="noStrike" spc="-1">
              <a:solidFill>
                <a:srgbClr val="FFFFFF"/>
              </a:solidFill>
              <a:uFill>
                <a:solidFill>
                  <a:srgbClr val="FFFFFF"/>
                </a:solidFill>
              </a:uFill>
              <a:latin typeface="Arial"/>
            </a:endParaRPr>
          </a:p>
        </p:txBody>
      </p:sp>
      <p:sp>
        <p:nvSpPr>
          <p:cNvPr id="135" name="TextShape 2"/>
          <p:cNvSpPr txBox="1"/>
          <p:nvPr/>
        </p:nvSpPr>
        <p:spPr>
          <a:xfrm>
            <a:off x="1386000" y="7780320"/>
            <a:ext cx="4466160" cy="2216880"/>
          </a:xfrm>
          <a:prstGeom prst="rect">
            <a:avLst/>
          </a:prstGeom>
          <a:noFill/>
          <a:ln>
            <a:noFill/>
          </a:ln>
        </p:spPr>
        <p:txBody>
          <a:bodyPr lIns="90000" tIns="45000" rIns="90000" bIns="45000"/>
          <a:lstStyle/>
          <a:p>
            <a:pPr>
              <a:lnSpc>
                <a:spcPct val="100000"/>
              </a:lnSpc>
            </a:pPr>
            <a:r>
              <a:rPr lang="en-US" sz="4800" b="1" strike="noStrike" spc="-1">
                <a:solidFill>
                  <a:srgbClr val="FFFFFF"/>
                </a:solidFill>
                <a:uFill>
                  <a:solidFill>
                    <a:srgbClr val="FFFFFF"/>
                  </a:solidFill>
                </a:uFill>
                <a:latin typeface="Helvetica Neue Bold Condensed"/>
                <a:ea typeface="Helvetica Neue Bold Condensed"/>
              </a:rPr>
              <a:t>Day of Atonement</a:t>
            </a:r>
            <a:endParaRPr lang="en-US" sz="1800" b="0" strike="noStrike" spc="-1">
              <a:solidFill>
                <a:srgbClr val="FFFFFF"/>
              </a:solidFill>
              <a:uFill>
                <a:solidFill>
                  <a:srgbClr val="FFFFFF"/>
                </a:solidFill>
              </a:uFill>
              <a:latin typeface="Arial"/>
            </a:endParaRPr>
          </a:p>
        </p:txBody>
      </p:sp>
      <p:sp>
        <p:nvSpPr>
          <p:cNvPr id="136" name="TextShape 3"/>
          <p:cNvSpPr txBox="1"/>
          <p:nvPr/>
        </p:nvSpPr>
        <p:spPr>
          <a:xfrm>
            <a:off x="7328520" y="4510800"/>
            <a:ext cx="7335720" cy="1508040"/>
          </a:xfrm>
          <a:prstGeom prst="rect">
            <a:avLst/>
          </a:prstGeom>
          <a:noFill/>
          <a:ln>
            <a:noFill/>
          </a:ln>
        </p:spPr>
        <p:txBody>
          <a:bodyPr lIns="90000" tIns="45000" rIns="90000" bIns="45000"/>
          <a:lstStyle/>
          <a:p>
            <a:pPr>
              <a:lnSpc>
                <a:spcPct val="100000"/>
              </a:lnSpc>
            </a:pPr>
            <a:r>
              <a:rPr lang="en-US" sz="4800" b="1" strike="noStrike" spc="-1">
                <a:solidFill>
                  <a:srgbClr val="FFFFFF"/>
                </a:solidFill>
                <a:uFill>
                  <a:solidFill>
                    <a:srgbClr val="FFFFFF"/>
                  </a:solidFill>
                </a:uFill>
                <a:latin typeface="Helvetica Neue Bold Condensed"/>
                <a:ea typeface="Helvetica Neue Bold Condensed"/>
              </a:rPr>
              <a:t>King Uzziah</a:t>
            </a:r>
            <a:endParaRPr lang="en-US" sz="1800" b="0" strike="noStrike" spc="-1">
              <a:solidFill>
                <a:srgbClr val="FFFFFF"/>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CustomShape 1"/>
          <p:cNvSpPr/>
          <p:nvPr/>
        </p:nvSpPr>
        <p:spPr>
          <a:xfrm>
            <a:off x="1045080" y="6050520"/>
            <a:ext cx="12394440" cy="3070800"/>
          </a:xfrm>
          <a:prstGeom prst="rect">
            <a:avLst/>
          </a:prstGeom>
          <a:noFill/>
          <a:ln w="12600">
            <a:noFill/>
          </a:ln>
        </p:spPr>
        <p:style>
          <a:lnRef idx="0">
            <a:scrgbClr r="0" g="0" b="0"/>
          </a:lnRef>
          <a:fillRef idx="0">
            <a:scrgbClr r="0" g="0" b="0"/>
          </a:fillRef>
          <a:effectRef idx="0">
            <a:scrgbClr r="0" g="0" b="0"/>
          </a:effectRef>
          <a:fontRef idx="minor"/>
        </p:style>
      </p:sp>
      <p:sp>
        <p:nvSpPr>
          <p:cNvPr id="107" name="CustomShape 2"/>
          <p:cNvSpPr/>
          <p:nvPr/>
        </p:nvSpPr>
        <p:spPr>
          <a:xfrm>
            <a:off x="1036080" y="-1919160"/>
            <a:ext cx="11572920" cy="3521160"/>
          </a:xfrm>
          <a:prstGeom prst="rect">
            <a:avLst/>
          </a:prstGeom>
          <a:noFill/>
          <a:ln w="12600">
            <a:noFill/>
          </a:ln>
        </p:spPr>
        <p:style>
          <a:lnRef idx="0">
            <a:scrgbClr r="0" g="0" b="0"/>
          </a:lnRef>
          <a:fillRef idx="0">
            <a:scrgbClr r="0" g="0" b="0"/>
          </a:fillRef>
          <a:effectRef idx="0">
            <a:scrgbClr r="0" g="0" b="0"/>
          </a:effectRef>
          <a:fontRef idx="minor"/>
        </p:style>
      </p:sp>
      <p:sp>
        <p:nvSpPr>
          <p:cNvPr id="108" name="CustomShape 3"/>
          <p:cNvSpPr/>
          <p:nvPr/>
        </p:nvSpPr>
        <p:spPr>
          <a:xfrm>
            <a:off x="1439274" y="415494"/>
            <a:ext cx="7660440" cy="32907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lstStyle/>
          <a:p>
            <a:pPr>
              <a:lnSpc>
                <a:spcPct val="100000"/>
              </a:lnSpc>
            </a:pPr>
            <a:r>
              <a:rPr lang="en-US" sz="4800" b="1" strike="noStrike" spc="-1" dirty="0">
                <a:solidFill>
                  <a:srgbClr val="FFFFFF"/>
                </a:solidFill>
                <a:uFill>
                  <a:solidFill>
                    <a:srgbClr val="FFFFFF"/>
                  </a:solidFill>
                </a:uFill>
                <a:latin typeface="Helvetica Neue Bold Condensed"/>
                <a:ea typeface="Helvetica Neue Bold Condensed"/>
              </a:rPr>
              <a:t>#2  </a:t>
            </a:r>
          </a:p>
          <a:p>
            <a:pPr>
              <a:lnSpc>
                <a:spcPct val="100000"/>
              </a:lnSpc>
            </a:pPr>
            <a:r>
              <a:rPr lang="en-US" sz="7200" b="1" strike="noStrike" spc="-1" dirty="0">
                <a:solidFill>
                  <a:srgbClr val="4FCDFA"/>
                </a:solidFill>
                <a:uFill>
                  <a:solidFill>
                    <a:srgbClr val="FFFFFF"/>
                  </a:solidFill>
                </a:uFill>
                <a:latin typeface="Helvetica Neue Bold Condensed"/>
                <a:ea typeface="Helvetica Neue Bold Condensed"/>
              </a:rPr>
              <a:t>The </a:t>
            </a:r>
            <a:r>
              <a:rPr lang="en-US" sz="7200" b="1" strike="noStrike" spc="-1" dirty="0">
                <a:solidFill>
                  <a:schemeClr val="bg1"/>
                </a:solidFill>
                <a:uFill>
                  <a:solidFill>
                    <a:srgbClr val="FFFFFF"/>
                  </a:solidFill>
                </a:uFill>
                <a:latin typeface="Helvetica Neue Bold Condensed"/>
                <a:ea typeface="Helvetica Neue Bold Condensed"/>
              </a:rPr>
              <a:t>Censer </a:t>
            </a:r>
          </a:p>
          <a:p>
            <a:pPr>
              <a:lnSpc>
                <a:spcPct val="100000"/>
              </a:lnSpc>
            </a:pPr>
            <a:r>
              <a:rPr lang="en-US" sz="7200" b="1" strike="noStrike" spc="-1" dirty="0">
                <a:solidFill>
                  <a:srgbClr val="4FCDFA"/>
                </a:solidFill>
                <a:uFill>
                  <a:solidFill>
                    <a:srgbClr val="FFFFFF"/>
                  </a:solidFill>
                </a:uFill>
                <a:latin typeface="Helvetica Neue Bold Condensed"/>
                <a:ea typeface="Helvetica Neue Bold Condensed"/>
              </a:rPr>
              <a:t>of </a:t>
            </a:r>
            <a:r>
              <a:rPr lang="en-US" sz="7200" b="1" strike="noStrike" spc="-1" dirty="0" err="1">
                <a:solidFill>
                  <a:srgbClr val="4FCDFA"/>
                </a:solidFill>
                <a:uFill>
                  <a:solidFill>
                    <a:srgbClr val="FFFFFF"/>
                  </a:solidFill>
                </a:uFill>
                <a:latin typeface="Helvetica Neue Bold Condensed"/>
                <a:ea typeface="Helvetica Neue Bold Condensed"/>
              </a:rPr>
              <a:t>Korah</a:t>
            </a:r>
            <a:endParaRPr lang="en-US" sz="1800" b="0" strike="noStrike" spc="-1" dirty="0">
              <a:solidFill>
                <a:srgbClr val="FFFFFF"/>
              </a:solidFill>
              <a:uFill>
                <a:solidFill>
                  <a:srgbClr val="FFFFFF"/>
                </a:solidFill>
              </a:uFill>
              <a:latin typeface="Arial"/>
            </a:endParaRPr>
          </a:p>
        </p:txBody>
      </p:sp>
      <p:sp>
        <p:nvSpPr>
          <p:cNvPr id="2" name="Rectangle 1">
            <a:extLst>
              <a:ext uri="{FF2B5EF4-FFF2-40B4-BE49-F238E27FC236}">
                <a16:creationId xmlns:a16="http://schemas.microsoft.com/office/drawing/2014/main" id="{9F76D1BF-5CF1-5F4A-8776-B4D6B6CAFBC7}"/>
              </a:ext>
            </a:extLst>
          </p:cNvPr>
          <p:cNvSpPr/>
          <p:nvPr/>
        </p:nvSpPr>
        <p:spPr>
          <a:xfrm>
            <a:off x="2900880" y="4087440"/>
            <a:ext cx="9708120" cy="4462760"/>
          </a:xfrm>
          <a:prstGeom prst="rect">
            <a:avLst/>
          </a:prstGeom>
        </p:spPr>
        <p:txBody>
          <a:bodyPr wrap="square">
            <a:spAutoFit/>
          </a:bodyPr>
          <a:lstStyle/>
          <a:p>
            <a:pPr>
              <a:lnSpc>
                <a:spcPct val="100000"/>
              </a:lnSpc>
            </a:pPr>
            <a:r>
              <a:rPr lang="en-US" sz="6600" b="1" spc="-1" dirty="0">
                <a:solidFill>
                  <a:srgbClr val="FFFFFF"/>
                </a:solidFill>
                <a:uFill>
                  <a:solidFill>
                    <a:srgbClr val="FFFFFF"/>
                  </a:solidFill>
                </a:uFill>
                <a:latin typeface="Helvetica Neue Bold Condensed"/>
                <a:ea typeface="Helvetica Neue Bold Condensed"/>
              </a:rPr>
              <a:t>Compels us to:</a:t>
            </a:r>
          </a:p>
          <a:p>
            <a:pPr>
              <a:lnSpc>
                <a:spcPct val="100000"/>
              </a:lnSpc>
            </a:pPr>
            <a:endParaRPr lang="en-US" sz="2000" b="1" spc="-1" dirty="0">
              <a:solidFill>
                <a:srgbClr val="FFFFFF"/>
              </a:solidFill>
              <a:uFill>
                <a:solidFill>
                  <a:srgbClr val="FFFFFF"/>
                </a:solidFill>
              </a:uFill>
              <a:latin typeface="Helvetica Neue Bold Condensed"/>
              <a:ea typeface="Helvetica Neue Bold Condensed"/>
            </a:endParaRPr>
          </a:p>
          <a:p>
            <a:pPr>
              <a:lnSpc>
                <a:spcPct val="100000"/>
              </a:lnSpc>
            </a:pPr>
            <a:r>
              <a:rPr lang="en-US" sz="6600" b="1" spc="-1" dirty="0">
                <a:solidFill>
                  <a:srgbClr val="00B0F0"/>
                </a:solidFill>
                <a:uFill>
                  <a:solidFill>
                    <a:srgbClr val="FFFFFF"/>
                  </a:solidFill>
                </a:uFill>
                <a:latin typeface="Helvetica Neue Bold Condensed"/>
                <a:ea typeface="Helvetica Neue Bold Condensed"/>
              </a:rPr>
              <a:t>    </a:t>
            </a:r>
            <a:r>
              <a:rPr lang="en-US" sz="6600" b="1" spc="-1" dirty="0" err="1">
                <a:solidFill>
                  <a:srgbClr val="00B0F0"/>
                </a:solidFill>
                <a:uFill>
                  <a:solidFill>
                    <a:srgbClr val="FFFFFF"/>
                  </a:solidFill>
                </a:uFill>
                <a:latin typeface="Helvetica Neue Bold Condensed"/>
                <a:ea typeface="Helvetica Neue Bold Condensed"/>
              </a:rPr>
              <a:t>Sumbit</a:t>
            </a:r>
            <a:r>
              <a:rPr lang="en-US" sz="6600" b="1" spc="-1" dirty="0">
                <a:solidFill>
                  <a:srgbClr val="FFFFFF"/>
                </a:solidFill>
                <a:uFill>
                  <a:solidFill>
                    <a:srgbClr val="FFFFFF"/>
                  </a:solidFill>
                </a:uFill>
                <a:latin typeface="Helvetica Neue Bold Condensed"/>
                <a:ea typeface="Helvetica Neue Bold Condensed"/>
              </a:rPr>
              <a:t> </a:t>
            </a:r>
          </a:p>
          <a:p>
            <a:pPr>
              <a:lnSpc>
                <a:spcPct val="100000"/>
              </a:lnSpc>
            </a:pPr>
            <a:r>
              <a:rPr lang="en-US" sz="6600" b="1" spc="-1" dirty="0">
                <a:solidFill>
                  <a:srgbClr val="00B0F0"/>
                </a:solidFill>
                <a:uFill>
                  <a:solidFill>
                    <a:srgbClr val="FFFFFF"/>
                  </a:solidFill>
                </a:uFill>
                <a:latin typeface="Helvetica Neue Bold Condensed"/>
                <a:ea typeface="Helvetica Neue Bold Condensed"/>
              </a:rPr>
              <a:t>             Stir</a:t>
            </a:r>
            <a:r>
              <a:rPr lang="en-US" sz="6600" b="1" spc="-1" dirty="0">
                <a:solidFill>
                  <a:srgbClr val="FFFFFF"/>
                </a:solidFill>
                <a:uFill>
                  <a:solidFill>
                    <a:srgbClr val="FFFFFF"/>
                  </a:solidFill>
                </a:uFill>
                <a:latin typeface="Helvetica Neue Bold Condensed"/>
                <a:ea typeface="Helvetica Neue Bold Condensed"/>
              </a:rPr>
              <a:t> </a:t>
            </a:r>
          </a:p>
          <a:p>
            <a:pPr>
              <a:lnSpc>
                <a:spcPct val="100000"/>
              </a:lnSpc>
            </a:pPr>
            <a:r>
              <a:rPr lang="en-US" sz="6600" b="1" spc="-1" dirty="0">
                <a:solidFill>
                  <a:srgbClr val="00B0F0"/>
                </a:solidFill>
                <a:uFill>
                  <a:solidFill>
                    <a:srgbClr val="FFFFFF"/>
                  </a:solidFill>
                </a:uFill>
                <a:latin typeface="Helvetica Neue Bold Condensed"/>
                <a:ea typeface="Helvetica Neue Bold Condensed"/>
              </a:rPr>
              <a:t>                 Serve  </a:t>
            </a:r>
            <a:endParaRPr lang="en-US" sz="6600" spc="-1" dirty="0">
              <a:solidFill>
                <a:srgbClr val="FFFFFF"/>
              </a:solidFill>
              <a:uFill>
                <a:solidFill>
                  <a:srgbClr val="FFFFFF"/>
                </a:solidFill>
              </a:uFill>
            </a:endParaRPr>
          </a:p>
        </p:txBody>
      </p:sp>
      <p:pic>
        <p:nvPicPr>
          <p:cNvPr id="8" name="Picture 7">
            <a:extLst>
              <a:ext uri="{FF2B5EF4-FFF2-40B4-BE49-F238E27FC236}">
                <a16:creationId xmlns:a16="http://schemas.microsoft.com/office/drawing/2014/main" id="{2B0CF97E-A1B1-0540-8D01-F6330ED0F124}"/>
              </a:ext>
            </a:extLst>
          </p:cNvPr>
          <p:cNvPicPr/>
          <p:nvPr/>
        </p:nvPicPr>
        <p:blipFill>
          <a:blip r:embed="rId2"/>
          <a:stretch/>
        </p:blipFill>
        <p:spPr>
          <a:xfrm>
            <a:off x="7144213" y="918540"/>
            <a:ext cx="4822920" cy="2411640"/>
          </a:xfrm>
          <a:prstGeom prst="rect">
            <a:avLst/>
          </a:prstGeom>
          <a:ln>
            <a:noFill/>
          </a:ln>
        </p:spPr>
      </p:pic>
    </p:spTree>
    <p:extLst>
      <p:ext uri="{BB962C8B-B14F-4D97-AF65-F5344CB8AC3E}">
        <p14:creationId xmlns:p14="http://schemas.microsoft.com/office/powerpoint/2010/main" val="184201977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ustomShape 1"/>
          <p:cNvSpPr/>
          <p:nvPr/>
        </p:nvSpPr>
        <p:spPr>
          <a:xfrm>
            <a:off x="1045080" y="6050520"/>
            <a:ext cx="12394440" cy="3070800"/>
          </a:xfrm>
          <a:prstGeom prst="rect">
            <a:avLst/>
          </a:prstGeom>
          <a:noFill/>
          <a:ln w="12600">
            <a:noFill/>
          </a:ln>
        </p:spPr>
        <p:style>
          <a:lnRef idx="0">
            <a:scrgbClr r="0" g="0" b="0"/>
          </a:lnRef>
          <a:fillRef idx="0">
            <a:scrgbClr r="0" g="0" b="0"/>
          </a:fillRef>
          <a:effectRef idx="0">
            <a:scrgbClr r="0" g="0" b="0"/>
          </a:effectRef>
          <a:fontRef idx="minor"/>
        </p:style>
      </p:sp>
      <p:sp>
        <p:nvSpPr>
          <p:cNvPr id="138" name="CustomShape 2"/>
          <p:cNvSpPr/>
          <p:nvPr/>
        </p:nvSpPr>
        <p:spPr>
          <a:xfrm>
            <a:off x="1036080" y="-1919160"/>
            <a:ext cx="11572920" cy="3521160"/>
          </a:xfrm>
          <a:prstGeom prst="rect">
            <a:avLst/>
          </a:prstGeom>
          <a:noFill/>
          <a:ln w="12600">
            <a:noFill/>
          </a:ln>
        </p:spPr>
        <p:style>
          <a:lnRef idx="0">
            <a:scrgbClr r="0" g="0" b="0"/>
          </a:lnRef>
          <a:fillRef idx="0">
            <a:scrgbClr r="0" g="0" b="0"/>
          </a:fillRef>
          <a:effectRef idx="0">
            <a:scrgbClr r="0" g="0" b="0"/>
          </a:effectRef>
          <a:fontRef idx="minor"/>
        </p:style>
      </p:sp>
      <p:sp>
        <p:nvSpPr>
          <p:cNvPr id="139" name="CustomShape 3"/>
          <p:cNvSpPr/>
          <p:nvPr/>
        </p:nvSpPr>
        <p:spPr>
          <a:xfrm>
            <a:off x="465208" y="-403013"/>
            <a:ext cx="7660440" cy="32907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lstStyle/>
          <a:p>
            <a:pPr>
              <a:lnSpc>
                <a:spcPct val="100000"/>
              </a:lnSpc>
            </a:pPr>
            <a:r>
              <a:rPr lang="en-US" sz="4800" b="1" strike="noStrike" spc="-1" dirty="0">
                <a:solidFill>
                  <a:srgbClr val="FFFFFF"/>
                </a:solidFill>
                <a:uFill>
                  <a:solidFill>
                    <a:srgbClr val="FFFFFF"/>
                  </a:solidFill>
                </a:uFill>
                <a:latin typeface="Helvetica Neue Bold Condensed"/>
                <a:ea typeface="Helvetica Neue Bold Condensed"/>
              </a:rPr>
              <a:t>#3</a:t>
            </a:r>
            <a:endParaRPr lang="en-US" sz="1800" b="0" strike="noStrike" spc="-1" dirty="0">
              <a:solidFill>
                <a:srgbClr val="FFFFFF"/>
              </a:solidFill>
              <a:uFill>
                <a:solidFill>
                  <a:srgbClr val="FFFFFF"/>
                </a:solidFill>
              </a:uFill>
              <a:latin typeface="Arial"/>
            </a:endParaRPr>
          </a:p>
          <a:p>
            <a:pPr>
              <a:lnSpc>
                <a:spcPct val="100000"/>
              </a:lnSpc>
            </a:pPr>
            <a:r>
              <a:rPr lang="en-US" sz="7200" b="1" strike="noStrike" spc="-1" dirty="0">
                <a:solidFill>
                  <a:srgbClr val="4FCDFA"/>
                </a:solidFill>
                <a:uFill>
                  <a:solidFill>
                    <a:srgbClr val="FFFFFF"/>
                  </a:solidFill>
                </a:uFill>
                <a:latin typeface="Helvetica Neue Bold Condensed"/>
                <a:ea typeface="Helvetica Neue Bold Condensed"/>
              </a:rPr>
              <a:t>The </a:t>
            </a:r>
            <a:r>
              <a:rPr lang="en-US" sz="7200" b="1" strike="noStrike" spc="-1" dirty="0">
                <a:solidFill>
                  <a:schemeClr val="bg1"/>
                </a:solidFill>
                <a:uFill>
                  <a:solidFill>
                    <a:srgbClr val="FFFFFF"/>
                  </a:solidFill>
                </a:uFill>
                <a:latin typeface="Helvetica Neue Bold Condensed"/>
                <a:ea typeface="Helvetica Neue Bold Condensed"/>
              </a:rPr>
              <a:t>SONS</a:t>
            </a:r>
            <a:r>
              <a:rPr lang="en-US" sz="7200" b="1" strike="noStrike" spc="-1" dirty="0">
                <a:solidFill>
                  <a:srgbClr val="4FCDFA"/>
                </a:solidFill>
                <a:uFill>
                  <a:solidFill>
                    <a:srgbClr val="FFFFFF"/>
                  </a:solidFill>
                </a:uFill>
                <a:latin typeface="Helvetica Neue Bold Condensed"/>
                <a:ea typeface="Helvetica Neue Bold Condensed"/>
              </a:rPr>
              <a:t> of </a:t>
            </a:r>
            <a:r>
              <a:rPr lang="en-US" sz="7200" b="1" strike="noStrike" spc="-1" dirty="0" err="1">
                <a:solidFill>
                  <a:srgbClr val="4FCDFA"/>
                </a:solidFill>
                <a:uFill>
                  <a:solidFill>
                    <a:srgbClr val="FFFFFF"/>
                  </a:solidFill>
                </a:uFill>
                <a:latin typeface="Helvetica Neue Bold Condensed"/>
                <a:ea typeface="Helvetica Neue Bold Condensed"/>
              </a:rPr>
              <a:t>Korah</a:t>
            </a:r>
            <a:endParaRPr lang="en-US" sz="1800" b="0" strike="noStrike" spc="-1" dirty="0">
              <a:solidFill>
                <a:srgbClr val="FFFFFF"/>
              </a:solidFill>
              <a:uFill>
                <a:solidFill>
                  <a:srgbClr val="FFFFFF"/>
                </a:solidFill>
              </a:uFill>
              <a:latin typeface="Arial"/>
            </a:endParaRPr>
          </a:p>
        </p:txBody>
      </p:sp>
      <p:pic>
        <p:nvPicPr>
          <p:cNvPr id="140" name="Picture 139"/>
          <p:cNvPicPr/>
          <p:nvPr/>
        </p:nvPicPr>
        <p:blipFill>
          <a:blip r:embed="rId2"/>
          <a:stretch/>
        </p:blipFill>
        <p:spPr>
          <a:xfrm>
            <a:off x="7791840" y="714960"/>
            <a:ext cx="4822920" cy="2411640"/>
          </a:xfrm>
          <a:prstGeom prst="rect">
            <a:avLst/>
          </a:prstGeom>
          <a:ln>
            <a:noFill/>
          </a:ln>
        </p:spPr>
      </p:pic>
      <p:pic>
        <p:nvPicPr>
          <p:cNvPr id="141" name="Picture 140"/>
          <p:cNvPicPr/>
          <p:nvPr/>
        </p:nvPicPr>
        <p:blipFill>
          <a:blip r:embed="rId3"/>
          <a:srcRect b="44837"/>
          <a:stretch/>
        </p:blipFill>
        <p:spPr>
          <a:xfrm>
            <a:off x="1137600" y="3785040"/>
            <a:ext cx="10455120" cy="5766480"/>
          </a:xfrm>
          <a:prstGeom prst="rect">
            <a:avLst/>
          </a:prstGeom>
          <a:ln>
            <a:noFill/>
          </a:ln>
        </p:spPr>
      </p:pic>
      <p:sp>
        <p:nvSpPr>
          <p:cNvPr id="142" name="TextShape 4"/>
          <p:cNvSpPr txBox="1"/>
          <p:nvPr/>
        </p:nvSpPr>
        <p:spPr>
          <a:xfrm>
            <a:off x="9504000" y="3298320"/>
            <a:ext cx="3200400" cy="5264640"/>
          </a:xfrm>
          <a:prstGeom prst="rect">
            <a:avLst/>
          </a:prstGeom>
          <a:noFill/>
          <a:ln>
            <a:noFill/>
          </a:ln>
        </p:spPr>
        <p:txBody>
          <a:bodyPr lIns="90000" tIns="45000" rIns="90000" bIns="45000"/>
          <a:lstStyle/>
          <a:p>
            <a:pPr>
              <a:lnSpc>
                <a:spcPct val="100000"/>
              </a:lnSpc>
            </a:pPr>
            <a:r>
              <a:rPr lang="en-US" sz="35000" b="1" strike="noStrike" spc="-1">
                <a:solidFill>
                  <a:srgbClr val="4FCDFA"/>
                </a:solidFill>
                <a:uFill>
                  <a:solidFill>
                    <a:srgbClr val="FFFFFF"/>
                  </a:solidFill>
                </a:uFill>
                <a:latin typeface="Helvetica Neue Bold Condensed"/>
                <a:ea typeface="Helvetica Neue Bold Condensed"/>
              </a:rPr>
              <a:t>?</a:t>
            </a:r>
            <a:endParaRPr lang="en-US" sz="35000" b="0" strike="noStrike" spc="-1">
              <a:solidFill>
                <a:srgbClr val="FFFFFF"/>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CustomShape 1"/>
          <p:cNvSpPr/>
          <p:nvPr/>
        </p:nvSpPr>
        <p:spPr>
          <a:xfrm>
            <a:off x="1045080" y="6050520"/>
            <a:ext cx="12394440" cy="3070800"/>
          </a:xfrm>
          <a:prstGeom prst="rect">
            <a:avLst/>
          </a:prstGeom>
          <a:noFill/>
          <a:ln w="12600">
            <a:noFill/>
          </a:ln>
        </p:spPr>
        <p:style>
          <a:lnRef idx="0">
            <a:scrgbClr r="0" g="0" b="0"/>
          </a:lnRef>
          <a:fillRef idx="0">
            <a:scrgbClr r="0" g="0" b="0"/>
          </a:fillRef>
          <a:effectRef idx="0">
            <a:scrgbClr r="0" g="0" b="0"/>
          </a:effectRef>
          <a:fontRef idx="minor"/>
        </p:style>
      </p:sp>
      <p:sp>
        <p:nvSpPr>
          <p:cNvPr id="138" name="CustomShape 2"/>
          <p:cNvSpPr/>
          <p:nvPr/>
        </p:nvSpPr>
        <p:spPr>
          <a:xfrm>
            <a:off x="1036080" y="-1919160"/>
            <a:ext cx="11572920" cy="3521160"/>
          </a:xfrm>
          <a:prstGeom prst="rect">
            <a:avLst/>
          </a:prstGeom>
          <a:noFill/>
          <a:ln w="12600">
            <a:noFill/>
          </a:ln>
        </p:spPr>
        <p:style>
          <a:lnRef idx="0">
            <a:scrgbClr r="0" g="0" b="0"/>
          </a:lnRef>
          <a:fillRef idx="0">
            <a:scrgbClr r="0" g="0" b="0"/>
          </a:fillRef>
          <a:effectRef idx="0">
            <a:scrgbClr r="0" g="0" b="0"/>
          </a:effectRef>
          <a:fontRef idx="minor"/>
        </p:style>
      </p:sp>
      <p:sp>
        <p:nvSpPr>
          <p:cNvPr id="139" name="CustomShape 3"/>
          <p:cNvSpPr/>
          <p:nvPr/>
        </p:nvSpPr>
        <p:spPr>
          <a:xfrm>
            <a:off x="465208" y="-403013"/>
            <a:ext cx="7660440" cy="32907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lstStyle/>
          <a:p>
            <a:pPr>
              <a:lnSpc>
                <a:spcPct val="100000"/>
              </a:lnSpc>
            </a:pPr>
            <a:r>
              <a:rPr lang="en-US" sz="4800" b="1" strike="noStrike" spc="-1" dirty="0">
                <a:solidFill>
                  <a:srgbClr val="FFFFFF"/>
                </a:solidFill>
                <a:uFill>
                  <a:solidFill>
                    <a:srgbClr val="FFFFFF"/>
                  </a:solidFill>
                </a:uFill>
                <a:latin typeface="Helvetica Neue Bold Condensed"/>
                <a:ea typeface="Helvetica Neue Bold Condensed"/>
              </a:rPr>
              <a:t>#3</a:t>
            </a:r>
            <a:endParaRPr lang="en-US" sz="1800" b="0" strike="noStrike" spc="-1" dirty="0">
              <a:solidFill>
                <a:srgbClr val="FFFFFF"/>
              </a:solidFill>
              <a:uFill>
                <a:solidFill>
                  <a:srgbClr val="FFFFFF"/>
                </a:solidFill>
              </a:uFill>
              <a:latin typeface="Arial"/>
            </a:endParaRPr>
          </a:p>
          <a:p>
            <a:pPr>
              <a:lnSpc>
                <a:spcPct val="100000"/>
              </a:lnSpc>
            </a:pPr>
            <a:r>
              <a:rPr lang="en-US" sz="7200" b="1" strike="noStrike" spc="-1" dirty="0">
                <a:solidFill>
                  <a:srgbClr val="4FCDFA"/>
                </a:solidFill>
                <a:uFill>
                  <a:solidFill>
                    <a:srgbClr val="FFFFFF"/>
                  </a:solidFill>
                </a:uFill>
                <a:latin typeface="Helvetica Neue Bold Condensed"/>
                <a:ea typeface="Helvetica Neue Bold Condensed"/>
              </a:rPr>
              <a:t>The </a:t>
            </a:r>
            <a:r>
              <a:rPr lang="en-US" sz="7200" b="1" strike="noStrike" spc="-1" dirty="0">
                <a:solidFill>
                  <a:schemeClr val="bg1"/>
                </a:solidFill>
                <a:uFill>
                  <a:solidFill>
                    <a:srgbClr val="FFFFFF"/>
                  </a:solidFill>
                </a:uFill>
                <a:latin typeface="Helvetica Neue Bold Condensed"/>
                <a:ea typeface="Helvetica Neue Bold Condensed"/>
              </a:rPr>
              <a:t>SONS</a:t>
            </a:r>
            <a:r>
              <a:rPr lang="en-US" sz="7200" b="1" strike="noStrike" spc="-1" dirty="0">
                <a:solidFill>
                  <a:srgbClr val="4FCDFA"/>
                </a:solidFill>
                <a:uFill>
                  <a:solidFill>
                    <a:srgbClr val="FFFFFF"/>
                  </a:solidFill>
                </a:uFill>
                <a:latin typeface="Helvetica Neue Bold Condensed"/>
                <a:ea typeface="Helvetica Neue Bold Condensed"/>
              </a:rPr>
              <a:t> of </a:t>
            </a:r>
            <a:r>
              <a:rPr lang="en-US" sz="7200" b="1" strike="noStrike" spc="-1" dirty="0" err="1">
                <a:solidFill>
                  <a:srgbClr val="4FCDFA"/>
                </a:solidFill>
                <a:uFill>
                  <a:solidFill>
                    <a:srgbClr val="FFFFFF"/>
                  </a:solidFill>
                </a:uFill>
                <a:latin typeface="Helvetica Neue Bold Condensed"/>
                <a:ea typeface="Helvetica Neue Bold Condensed"/>
              </a:rPr>
              <a:t>Korah</a:t>
            </a:r>
            <a:endParaRPr lang="en-US" sz="1800" b="0" strike="noStrike" spc="-1" dirty="0">
              <a:solidFill>
                <a:srgbClr val="FFFFFF"/>
              </a:solidFill>
              <a:uFill>
                <a:solidFill>
                  <a:srgbClr val="FFFFFF"/>
                </a:solidFill>
              </a:uFill>
              <a:latin typeface="Arial"/>
            </a:endParaRPr>
          </a:p>
        </p:txBody>
      </p:sp>
      <p:pic>
        <p:nvPicPr>
          <p:cNvPr id="140" name="Picture 139"/>
          <p:cNvPicPr/>
          <p:nvPr/>
        </p:nvPicPr>
        <p:blipFill>
          <a:blip r:embed="rId2"/>
          <a:stretch/>
        </p:blipFill>
        <p:spPr>
          <a:xfrm>
            <a:off x="7791840" y="714960"/>
            <a:ext cx="4822920" cy="2411640"/>
          </a:xfrm>
          <a:prstGeom prst="rect">
            <a:avLst/>
          </a:prstGeom>
          <a:ln>
            <a:noFill/>
          </a:ln>
        </p:spPr>
      </p:pic>
      <p:sp>
        <p:nvSpPr>
          <p:cNvPr id="8" name="Rectangle 7">
            <a:extLst>
              <a:ext uri="{FF2B5EF4-FFF2-40B4-BE49-F238E27FC236}">
                <a16:creationId xmlns:a16="http://schemas.microsoft.com/office/drawing/2014/main" id="{4A7DCEBF-93BB-194C-8A2F-2AED803D2169}"/>
              </a:ext>
            </a:extLst>
          </p:cNvPr>
          <p:cNvSpPr/>
          <p:nvPr/>
        </p:nvSpPr>
        <p:spPr>
          <a:xfrm>
            <a:off x="1968480" y="4525920"/>
            <a:ext cx="9708120" cy="3662541"/>
          </a:xfrm>
          <a:prstGeom prst="rect">
            <a:avLst/>
          </a:prstGeom>
        </p:spPr>
        <p:txBody>
          <a:bodyPr wrap="square">
            <a:spAutoFit/>
          </a:bodyPr>
          <a:lstStyle/>
          <a:p>
            <a:pPr>
              <a:lnSpc>
                <a:spcPct val="100000"/>
              </a:lnSpc>
            </a:pPr>
            <a:r>
              <a:rPr lang="en-US" sz="6600" b="1" spc="-1" dirty="0">
                <a:solidFill>
                  <a:srgbClr val="FFFFFF"/>
                </a:solidFill>
                <a:uFill>
                  <a:solidFill>
                    <a:srgbClr val="FFFFFF"/>
                  </a:solidFill>
                </a:uFill>
                <a:latin typeface="Helvetica Neue Bold Condensed"/>
                <a:ea typeface="Helvetica Neue Bold Condensed"/>
              </a:rPr>
              <a:t>Demonstrate what it means to walk in </a:t>
            </a:r>
          </a:p>
          <a:p>
            <a:pPr>
              <a:lnSpc>
                <a:spcPct val="100000"/>
              </a:lnSpc>
            </a:pPr>
            <a:r>
              <a:rPr lang="en-US" sz="10000" b="1" spc="-1" dirty="0">
                <a:solidFill>
                  <a:srgbClr val="00B0F0"/>
                </a:solidFill>
                <a:uFill>
                  <a:solidFill>
                    <a:srgbClr val="FFFFFF"/>
                  </a:solidFill>
                </a:uFill>
                <a:latin typeface="Helvetica Neue Bold Condensed"/>
                <a:ea typeface="Helvetica Neue Bold Condensed"/>
              </a:rPr>
              <a:t>PEACE</a:t>
            </a:r>
            <a:r>
              <a:rPr lang="en-US" sz="10000" b="1" spc="-1" dirty="0">
                <a:solidFill>
                  <a:srgbClr val="FFFFFF"/>
                </a:solidFill>
                <a:uFill>
                  <a:solidFill>
                    <a:srgbClr val="FFFFFF"/>
                  </a:solidFill>
                </a:uFill>
                <a:latin typeface="Helvetica Neue Bold Condensed"/>
                <a:ea typeface="Helvetica Neue Bold Condensed"/>
              </a:rPr>
              <a:t> </a:t>
            </a:r>
            <a:r>
              <a:rPr lang="en-US" sz="6600" b="1" spc="-1" dirty="0">
                <a:solidFill>
                  <a:srgbClr val="FFFFFF"/>
                </a:solidFill>
                <a:uFill>
                  <a:solidFill>
                    <a:srgbClr val="FFFFFF"/>
                  </a:solidFill>
                </a:uFill>
                <a:latin typeface="Helvetica Neue Bold Condensed"/>
                <a:ea typeface="Helvetica Neue Bold Condensed"/>
              </a:rPr>
              <a:t>with God</a:t>
            </a:r>
            <a:endParaRPr lang="en-US" sz="6600" spc="-1" dirty="0">
              <a:solidFill>
                <a:srgbClr val="FFFFFF"/>
              </a:solidFill>
              <a:uFill>
                <a:solidFill>
                  <a:srgbClr val="FFFFFF"/>
                </a:solidFill>
              </a:uFill>
            </a:endParaRPr>
          </a:p>
        </p:txBody>
      </p:sp>
    </p:spTree>
    <p:extLst>
      <p:ext uri="{BB962C8B-B14F-4D97-AF65-F5344CB8AC3E}">
        <p14:creationId xmlns:p14="http://schemas.microsoft.com/office/powerpoint/2010/main" val="275185734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CustomShape 1"/>
          <p:cNvSpPr/>
          <p:nvPr/>
        </p:nvSpPr>
        <p:spPr>
          <a:xfrm>
            <a:off x="1045080" y="6050520"/>
            <a:ext cx="12394440" cy="3070800"/>
          </a:xfrm>
          <a:prstGeom prst="rect">
            <a:avLst/>
          </a:prstGeom>
          <a:noFill/>
          <a:ln w="12600">
            <a:noFill/>
          </a:ln>
        </p:spPr>
        <p:style>
          <a:lnRef idx="0">
            <a:scrgbClr r="0" g="0" b="0"/>
          </a:lnRef>
          <a:fillRef idx="0">
            <a:scrgbClr r="0" g="0" b="0"/>
          </a:fillRef>
          <a:effectRef idx="0">
            <a:scrgbClr r="0" g="0" b="0"/>
          </a:effectRef>
          <a:fontRef idx="minor"/>
        </p:style>
      </p:sp>
      <p:sp>
        <p:nvSpPr>
          <p:cNvPr id="86" name="CustomShape 2"/>
          <p:cNvSpPr/>
          <p:nvPr/>
        </p:nvSpPr>
        <p:spPr>
          <a:xfrm>
            <a:off x="1036080" y="-1919160"/>
            <a:ext cx="11572920" cy="3521160"/>
          </a:xfrm>
          <a:prstGeom prst="rect">
            <a:avLst/>
          </a:prstGeom>
          <a:noFill/>
          <a:ln w="12600">
            <a:noFill/>
          </a:ln>
        </p:spPr>
        <p:style>
          <a:lnRef idx="0">
            <a:scrgbClr r="0" g="0" b="0"/>
          </a:lnRef>
          <a:fillRef idx="0">
            <a:scrgbClr r="0" g="0" b="0"/>
          </a:fillRef>
          <a:effectRef idx="0">
            <a:scrgbClr r="0" g="0" b="0"/>
          </a:effectRef>
          <a:fontRef idx="minor"/>
        </p:style>
      </p:sp>
      <p:sp>
        <p:nvSpPr>
          <p:cNvPr id="87" name="CustomShape 3"/>
          <p:cNvSpPr/>
          <p:nvPr/>
        </p:nvSpPr>
        <p:spPr>
          <a:xfrm>
            <a:off x="1172160" y="-1110960"/>
            <a:ext cx="11455560" cy="446184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lstStyle/>
          <a:p>
            <a:pPr>
              <a:lnSpc>
                <a:spcPct val="100000"/>
              </a:lnSpc>
            </a:pPr>
            <a:r>
              <a:rPr lang="en-US" sz="10000" b="1" strike="noStrike" spc="-1" dirty="0">
                <a:solidFill>
                  <a:schemeClr val="bg1"/>
                </a:solidFill>
                <a:uFill>
                  <a:solidFill>
                    <a:srgbClr val="FFFFFF"/>
                  </a:solidFill>
                </a:uFill>
                <a:latin typeface="Helvetica Neue Bold Condensed"/>
                <a:ea typeface="Helvetica Neue Bold Condensed"/>
              </a:rPr>
              <a:t>Conflict with God: </a:t>
            </a:r>
            <a:r>
              <a:rPr lang="en-US" sz="10000" b="1" strike="noStrike" spc="-1" dirty="0" err="1">
                <a:solidFill>
                  <a:srgbClr val="4FCDFA"/>
                </a:solidFill>
                <a:uFill>
                  <a:solidFill>
                    <a:srgbClr val="FFFFFF"/>
                  </a:solidFill>
                </a:uFill>
                <a:latin typeface="Helvetica Neue Bold Condensed"/>
                <a:ea typeface="Helvetica Neue Bold Condensed"/>
              </a:rPr>
              <a:t>Korah</a:t>
            </a:r>
            <a:endParaRPr lang="en-US" sz="1800" b="0" strike="noStrike" spc="-1" dirty="0">
              <a:solidFill>
                <a:srgbClr val="FFFFFF"/>
              </a:solidFill>
              <a:uFill>
                <a:solidFill>
                  <a:srgbClr val="FFFFFF"/>
                </a:solidFill>
              </a:uFill>
              <a:latin typeface="Arial"/>
            </a:endParaRPr>
          </a:p>
        </p:txBody>
      </p:sp>
      <p:pic>
        <p:nvPicPr>
          <p:cNvPr id="88" name="Picture 87"/>
          <p:cNvPicPr/>
          <p:nvPr/>
        </p:nvPicPr>
        <p:blipFill>
          <a:blip r:embed="rId2"/>
          <a:stretch/>
        </p:blipFill>
        <p:spPr>
          <a:xfrm>
            <a:off x="1206720" y="3606120"/>
            <a:ext cx="8540280" cy="4270680"/>
          </a:xfrm>
          <a:prstGeom prst="rect">
            <a:avLst/>
          </a:prstGeom>
          <a:ln>
            <a:noFill/>
          </a:ln>
        </p:spPr>
      </p:pic>
      <p:sp>
        <p:nvSpPr>
          <p:cNvPr id="89" name="CustomShape 4"/>
          <p:cNvSpPr/>
          <p:nvPr/>
        </p:nvSpPr>
        <p:spPr>
          <a:xfrm>
            <a:off x="1172160" y="8241120"/>
            <a:ext cx="8977680" cy="122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8000" b="0" strike="noStrike" spc="-1">
                <a:solidFill>
                  <a:srgbClr val="FFFFFF"/>
                </a:solidFill>
                <a:uFill>
                  <a:solidFill>
                    <a:srgbClr val="FFFFFF"/>
                  </a:solidFill>
                </a:uFill>
                <a:latin typeface="Arial"/>
                <a:ea typeface="DejaVu Sans"/>
              </a:rPr>
              <a:t>NUMBERS 16</a:t>
            </a:r>
            <a:endParaRPr lang="en-US" sz="1800" b="0" strike="noStrike" spc="-1">
              <a:solidFill>
                <a:srgbClr val="FFFFFF"/>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143" name="CustomShape 1"/>
          <p:cNvSpPr/>
          <p:nvPr/>
        </p:nvSpPr>
        <p:spPr>
          <a:xfrm>
            <a:off x="1045080" y="6050520"/>
            <a:ext cx="12394440" cy="3070800"/>
          </a:xfrm>
          <a:prstGeom prst="rect">
            <a:avLst/>
          </a:prstGeom>
          <a:noFill/>
          <a:ln w="12600">
            <a:noFill/>
          </a:ln>
        </p:spPr>
        <p:style>
          <a:lnRef idx="0">
            <a:scrgbClr r="0" g="0" b="0"/>
          </a:lnRef>
          <a:fillRef idx="0">
            <a:scrgbClr r="0" g="0" b="0"/>
          </a:fillRef>
          <a:effectRef idx="0">
            <a:scrgbClr r="0" g="0" b="0"/>
          </a:effectRef>
          <a:fontRef idx="minor"/>
        </p:style>
      </p:sp>
      <p:sp>
        <p:nvSpPr>
          <p:cNvPr id="144" name="CustomShape 2"/>
          <p:cNvSpPr/>
          <p:nvPr/>
        </p:nvSpPr>
        <p:spPr>
          <a:xfrm>
            <a:off x="1045080" y="-1345085"/>
            <a:ext cx="11572920" cy="3521160"/>
          </a:xfrm>
          <a:prstGeom prst="rect">
            <a:avLst/>
          </a:prstGeom>
          <a:noFill/>
          <a:ln w="12600">
            <a:noFill/>
          </a:ln>
        </p:spPr>
        <p:style>
          <a:lnRef idx="0">
            <a:scrgbClr r="0" g="0" b="0"/>
          </a:lnRef>
          <a:fillRef idx="0">
            <a:scrgbClr r="0" g="0" b="0"/>
          </a:fillRef>
          <a:effectRef idx="0">
            <a:scrgbClr r="0" g="0" b="0"/>
          </a:effectRef>
          <a:fontRef idx="minor"/>
        </p:style>
      </p:sp>
      <p:sp>
        <p:nvSpPr>
          <p:cNvPr id="145" name="CustomShape 3"/>
          <p:cNvSpPr/>
          <p:nvPr/>
        </p:nvSpPr>
        <p:spPr>
          <a:xfrm>
            <a:off x="476640" y="274320"/>
            <a:ext cx="7660440" cy="32907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lstStyle/>
          <a:p>
            <a:pPr>
              <a:lnSpc>
                <a:spcPct val="100000"/>
              </a:lnSpc>
            </a:pPr>
            <a:r>
              <a:rPr lang="en-US" sz="7200" b="1" strike="noStrike" spc="-1" dirty="0">
                <a:solidFill>
                  <a:srgbClr val="000000"/>
                </a:solidFill>
                <a:uFill>
                  <a:solidFill>
                    <a:srgbClr val="FFFFFF"/>
                  </a:solidFill>
                </a:uFill>
                <a:latin typeface="Helvetica Neue Bold Condensed"/>
                <a:ea typeface="Helvetica Neue Bold Condensed"/>
              </a:rPr>
              <a:t>The </a:t>
            </a:r>
            <a:r>
              <a:rPr lang="en-US" sz="7200" b="1" strike="noStrike" spc="-1" dirty="0">
                <a:solidFill>
                  <a:srgbClr val="FF0000"/>
                </a:solidFill>
                <a:uFill>
                  <a:solidFill>
                    <a:srgbClr val="FFFFFF"/>
                  </a:solidFill>
                </a:uFill>
                <a:latin typeface="Helvetica Neue Bold Condensed"/>
                <a:ea typeface="Helvetica Neue Bold Condensed"/>
              </a:rPr>
              <a:t>SONS</a:t>
            </a:r>
            <a:r>
              <a:rPr lang="en-US" sz="7200" b="1" strike="noStrike" spc="-1" dirty="0">
                <a:solidFill>
                  <a:srgbClr val="000000"/>
                </a:solidFill>
                <a:uFill>
                  <a:solidFill>
                    <a:srgbClr val="FFFFFF"/>
                  </a:solidFill>
                </a:uFill>
                <a:latin typeface="Helvetica Neue Bold Condensed"/>
                <a:ea typeface="Helvetica Neue Bold Condensed"/>
              </a:rPr>
              <a:t> </a:t>
            </a:r>
            <a:endParaRPr lang="en-US" sz="1800" b="0" strike="noStrike" spc="-1" dirty="0">
              <a:solidFill>
                <a:srgbClr val="000000"/>
              </a:solidFill>
              <a:uFill>
                <a:solidFill>
                  <a:srgbClr val="FFFFFF"/>
                </a:solidFill>
              </a:uFill>
              <a:latin typeface="Arial"/>
            </a:endParaRPr>
          </a:p>
          <a:p>
            <a:pPr>
              <a:lnSpc>
                <a:spcPct val="100000"/>
              </a:lnSpc>
            </a:pPr>
            <a:r>
              <a:rPr lang="en-US" sz="7200" b="1" strike="noStrike" spc="-1" dirty="0">
                <a:solidFill>
                  <a:srgbClr val="000000"/>
                </a:solidFill>
                <a:uFill>
                  <a:solidFill>
                    <a:srgbClr val="FFFFFF"/>
                  </a:solidFill>
                </a:uFill>
                <a:latin typeface="Helvetica Neue Bold Condensed"/>
                <a:ea typeface="Helvetica Neue Bold Condensed"/>
              </a:rPr>
              <a:t>of </a:t>
            </a:r>
            <a:r>
              <a:rPr lang="en-US" sz="7200" b="1" strike="noStrike" spc="-1" dirty="0" err="1">
                <a:solidFill>
                  <a:srgbClr val="000000"/>
                </a:solidFill>
                <a:uFill>
                  <a:solidFill>
                    <a:srgbClr val="FFFFFF"/>
                  </a:solidFill>
                </a:uFill>
                <a:latin typeface="Helvetica Neue Bold Condensed"/>
                <a:ea typeface="Helvetica Neue Bold Condensed"/>
              </a:rPr>
              <a:t>Korah</a:t>
            </a:r>
            <a:endParaRPr lang="en-US" sz="1800" b="0" strike="noStrike" spc="-1" dirty="0">
              <a:solidFill>
                <a:srgbClr val="000000"/>
              </a:solidFill>
              <a:uFill>
                <a:solidFill>
                  <a:srgbClr val="FFFFFF"/>
                </a:solidFill>
              </a:uFill>
              <a:latin typeface="Arial"/>
            </a:endParaRPr>
          </a:p>
        </p:txBody>
      </p:sp>
      <p:pic>
        <p:nvPicPr>
          <p:cNvPr id="146" name="Picture 145"/>
          <p:cNvPicPr/>
          <p:nvPr/>
        </p:nvPicPr>
        <p:blipFill>
          <a:blip r:embed="rId2"/>
          <a:srcRect r="47918"/>
          <a:stretch/>
        </p:blipFill>
        <p:spPr>
          <a:xfrm>
            <a:off x="108000" y="4857840"/>
            <a:ext cx="5441400" cy="3474720"/>
          </a:xfrm>
          <a:prstGeom prst="rect">
            <a:avLst/>
          </a:prstGeom>
          <a:ln>
            <a:noFill/>
          </a:ln>
        </p:spPr>
      </p:pic>
      <p:sp>
        <p:nvSpPr>
          <p:cNvPr id="147" name="CustomShape 4"/>
          <p:cNvSpPr/>
          <p:nvPr/>
        </p:nvSpPr>
        <p:spPr>
          <a:xfrm>
            <a:off x="5852160" y="6050520"/>
            <a:ext cx="7660440" cy="32907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lstStyle/>
          <a:p>
            <a:pPr>
              <a:lnSpc>
                <a:spcPct val="100000"/>
              </a:lnSpc>
            </a:pPr>
            <a:r>
              <a:rPr lang="en-US" sz="9600" b="1" strike="noStrike" spc="-1">
                <a:solidFill>
                  <a:srgbClr val="FF0000"/>
                </a:solidFill>
                <a:uFill>
                  <a:solidFill>
                    <a:srgbClr val="FFFFFF"/>
                  </a:solidFill>
                </a:uFill>
                <a:latin typeface="Helvetica Neue Bold Condensed"/>
                <a:ea typeface="Helvetica Neue Bold Condensed"/>
              </a:rPr>
              <a:t>SAMUEL</a:t>
            </a:r>
            <a:endParaRPr lang="en-US" sz="1800" b="0" strike="noStrike" spc="-1">
              <a:solidFill>
                <a:srgbClr val="000000"/>
              </a:solidFill>
              <a:uFill>
                <a:solidFill>
                  <a:srgbClr val="FFFFFF"/>
                </a:solidFill>
              </a:uFill>
              <a:latin typeface="Arial"/>
            </a:endParaRPr>
          </a:p>
          <a:p>
            <a:pPr>
              <a:lnSpc>
                <a:spcPct val="100000"/>
              </a:lnSpc>
            </a:pPr>
            <a:r>
              <a:rPr lang="en-US" sz="4800" b="1" strike="noStrike" spc="-1">
                <a:solidFill>
                  <a:srgbClr val="000000"/>
                </a:solidFill>
                <a:uFill>
                  <a:solidFill>
                    <a:srgbClr val="FFFFFF"/>
                  </a:solidFill>
                </a:uFill>
                <a:latin typeface="Helvetica Neue Bold Condensed"/>
                <a:ea typeface="Helvetica Neue Bold Condensed"/>
              </a:rPr>
              <a:t>1 Chron. 6:22-27</a:t>
            </a:r>
            <a:endParaRPr lang="en-US" sz="1800" b="0" strike="noStrike" spc="-1">
              <a:solidFill>
                <a:srgbClr val="000000"/>
              </a:solidFill>
              <a:uFill>
                <a:solidFill>
                  <a:srgbClr val="FFFFFF"/>
                </a:solidFill>
              </a:uFill>
              <a:latin typeface="Arial"/>
            </a:endParaRPr>
          </a:p>
        </p:txBody>
      </p:sp>
      <p:pic>
        <p:nvPicPr>
          <p:cNvPr id="148" name="Picture 147"/>
          <p:cNvPicPr/>
          <p:nvPr/>
        </p:nvPicPr>
        <p:blipFill>
          <a:blip r:embed="rId3"/>
          <a:stretch/>
        </p:blipFill>
        <p:spPr>
          <a:xfrm>
            <a:off x="5774400" y="1051200"/>
            <a:ext cx="7099200" cy="47368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TextShape 1"/>
          <p:cNvSpPr txBox="1"/>
          <p:nvPr/>
        </p:nvSpPr>
        <p:spPr>
          <a:xfrm>
            <a:off x="587520" y="6405120"/>
            <a:ext cx="12435840" cy="2751480"/>
          </a:xfrm>
          <a:prstGeom prst="rect">
            <a:avLst/>
          </a:prstGeom>
          <a:noFill/>
          <a:ln>
            <a:noFill/>
          </a:ln>
        </p:spPr>
        <p:txBody>
          <a:bodyPr lIns="90000" tIns="45000" rIns="90000" bIns="45000"/>
          <a:lstStyle/>
          <a:p>
            <a:pPr>
              <a:lnSpc>
                <a:spcPct val="100000"/>
              </a:lnSpc>
            </a:pPr>
            <a:r>
              <a:rPr lang="en-US" sz="6000" b="1" strike="noStrike" spc="-1">
                <a:solidFill>
                  <a:srgbClr val="FFFF00"/>
                </a:solidFill>
                <a:uFill>
                  <a:solidFill>
                    <a:srgbClr val="FFFFFF"/>
                  </a:solidFill>
                </a:uFill>
                <a:latin typeface="Helvetica Neue Bold Condensed"/>
                <a:ea typeface="Helvetica Neue Bold Condensed"/>
              </a:rPr>
              <a:t>Descendants of Korah  made </a:t>
            </a:r>
            <a:r>
              <a:rPr lang="en-US" sz="6000" b="1" strike="noStrike" spc="-1">
                <a:solidFill>
                  <a:srgbClr val="00FFFF"/>
                </a:solidFill>
                <a:uFill>
                  <a:solidFill>
                    <a:srgbClr val="FFFFFF"/>
                  </a:solidFill>
                </a:uFill>
                <a:latin typeface="Helvetica Neue Bold Condensed"/>
                <a:ea typeface="Helvetica Neue Bold Condensed"/>
              </a:rPr>
              <a:t>SHOWBREAD</a:t>
            </a:r>
            <a:endParaRPr lang="en-US" sz="1800" b="0" strike="noStrike" spc="-1">
              <a:solidFill>
                <a:srgbClr val="FFFF00"/>
              </a:solidFill>
              <a:uFill>
                <a:solidFill>
                  <a:srgbClr val="FFFFFF"/>
                </a:solidFill>
              </a:uFill>
              <a:latin typeface="Arial"/>
            </a:endParaRPr>
          </a:p>
          <a:p>
            <a:pPr>
              <a:lnSpc>
                <a:spcPct val="100000"/>
              </a:lnSpc>
            </a:pPr>
            <a:r>
              <a:rPr lang="en-US" sz="6000" b="1" strike="noStrike" spc="-1">
                <a:solidFill>
                  <a:srgbClr val="FFFFFF"/>
                </a:solidFill>
                <a:uFill>
                  <a:solidFill>
                    <a:srgbClr val="FFFFFF"/>
                  </a:solidFill>
                </a:uFill>
                <a:latin typeface="Helvetica Neue Bold Condensed"/>
                <a:ea typeface="Helvetica Neue Bold Condensed"/>
              </a:rPr>
              <a:t>1 Chron. 9:31-32</a:t>
            </a:r>
            <a:endParaRPr lang="en-US" sz="1800" b="0" strike="noStrike" spc="-1">
              <a:solidFill>
                <a:srgbClr val="FFFF00"/>
              </a:solidFill>
              <a:uFill>
                <a:solidFill>
                  <a:srgbClr val="FFFFFF"/>
                </a:solidFill>
              </a:uFill>
              <a:latin typeface="Arial"/>
            </a:endParaRPr>
          </a:p>
        </p:txBody>
      </p:sp>
      <p:pic>
        <p:nvPicPr>
          <p:cNvPr id="152" name="Picture 151"/>
          <p:cNvPicPr/>
          <p:nvPr/>
        </p:nvPicPr>
        <p:blipFill>
          <a:blip r:embed="rId2"/>
          <a:stretch/>
        </p:blipFill>
        <p:spPr>
          <a:xfrm>
            <a:off x="299880" y="1319040"/>
            <a:ext cx="5604840" cy="4203360"/>
          </a:xfrm>
          <a:prstGeom prst="rect">
            <a:avLst/>
          </a:prstGeom>
          <a:ln>
            <a:noFill/>
          </a:ln>
        </p:spPr>
      </p:pic>
      <p:pic>
        <p:nvPicPr>
          <p:cNvPr id="153" name="Picture 152"/>
          <p:cNvPicPr/>
          <p:nvPr/>
        </p:nvPicPr>
        <p:blipFill>
          <a:blip r:embed="rId3"/>
          <a:srcRect l="5329" t="3194" r="6941" b="7699"/>
          <a:stretch/>
        </p:blipFill>
        <p:spPr>
          <a:xfrm>
            <a:off x="6404760" y="1272240"/>
            <a:ext cx="6333120" cy="42973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CustomShape 1"/>
          <p:cNvSpPr/>
          <p:nvPr/>
        </p:nvSpPr>
        <p:spPr>
          <a:xfrm>
            <a:off x="1045080" y="6050520"/>
            <a:ext cx="12394440" cy="3070800"/>
          </a:xfrm>
          <a:prstGeom prst="rect">
            <a:avLst/>
          </a:prstGeom>
          <a:noFill/>
          <a:ln w="12600">
            <a:noFill/>
          </a:ln>
        </p:spPr>
        <p:style>
          <a:lnRef idx="0">
            <a:scrgbClr r="0" g="0" b="0"/>
          </a:lnRef>
          <a:fillRef idx="0">
            <a:scrgbClr r="0" g="0" b="0"/>
          </a:fillRef>
          <a:effectRef idx="0">
            <a:scrgbClr r="0" g="0" b="0"/>
          </a:effectRef>
          <a:fontRef idx="minor"/>
        </p:style>
      </p:sp>
      <p:sp>
        <p:nvSpPr>
          <p:cNvPr id="156" name="CustomShape 2"/>
          <p:cNvSpPr/>
          <p:nvPr/>
        </p:nvSpPr>
        <p:spPr>
          <a:xfrm>
            <a:off x="1036080" y="-1919160"/>
            <a:ext cx="11572920" cy="3521160"/>
          </a:xfrm>
          <a:prstGeom prst="rect">
            <a:avLst/>
          </a:prstGeom>
          <a:noFill/>
          <a:ln w="12600">
            <a:noFill/>
          </a:ln>
        </p:spPr>
        <p:style>
          <a:lnRef idx="0">
            <a:scrgbClr r="0" g="0" b="0"/>
          </a:lnRef>
          <a:fillRef idx="0">
            <a:scrgbClr r="0" g="0" b="0"/>
          </a:fillRef>
          <a:effectRef idx="0">
            <a:scrgbClr r="0" g="0" b="0"/>
          </a:effectRef>
          <a:fontRef idx="minor"/>
        </p:style>
      </p:sp>
      <p:sp>
        <p:nvSpPr>
          <p:cNvPr id="157" name="CustomShape 3"/>
          <p:cNvSpPr/>
          <p:nvPr/>
        </p:nvSpPr>
        <p:spPr>
          <a:xfrm>
            <a:off x="440640" y="274320"/>
            <a:ext cx="10679040" cy="32907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lstStyle/>
          <a:p>
            <a:pPr>
              <a:lnSpc>
                <a:spcPct val="100000"/>
              </a:lnSpc>
            </a:pPr>
            <a:endParaRPr lang="en-US" sz="1800" b="0" strike="noStrike" spc="-1" dirty="0">
              <a:solidFill>
                <a:srgbClr val="FFFFFF"/>
              </a:solidFill>
              <a:uFill>
                <a:solidFill>
                  <a:srgbClr val="FFFFFF"/>
                </a:solidFill>
              </a:uFill>
              <a:latin typeface="Arial"/>
            </a:endParaRPr>
          </a:p>
          <a:p>
            <a:pPr>
              <a:lnSpc>
                <a:spcPct val="100000"/>
              </a:lnSpc>
            </a:pPr>
            <a:r>
              <a:rPr lang="en-US" sz="7200" b="1" strike="noStrike" spc="-1" dirty="0">
                <a:solidFill>
                  <a:srgbClr val="4FCDFA"/>
                </a:solidFill>
                <a:uFill>
                  <a:solidFill>
                    <a:srgbClr val="FFFFFF"/>
                  </a:solidFill>
                </a:uFill>
                <a:latin typeface="Helvetica Neue Bold Condensed"/>
                <a:ea typeface="Helvetica Neue Bold Condensed"/>
              </a:rPr>
              <a:t>The </a:t>
            </a:r>
            <a:r>
              <a:rPr lang="en-US" sz="7200" b="1" strike="noStrike" spc="-1" dirty="0">
                <a:solidFill>
                  <a:schemeClr val="bg1"/>
                </a:solidFill>
                <a:uFill>
                  <a:solidFill>
                    <a:srgbClr val="FFFFFF"/>
                  </a:solidFill>
                </a:uFill>
                <a:latin typeface="Helvetica Neue Bold Condensed"/>
                <a:ea typeface="Helvetica Neue Bold Condensed"/>
              </a:rPr>
              <a:t>SONS</a:t>
            </a:r>
            <a:endParaRPr lang="en-US" sz="1800" b="0" strike="noStrike" spc="-1" dirty="0">
              <a:solidFill>
                <a:schemeClr val="bg1"/>
              </a:solidFill>
              <a:uFill>
                <a:solidFill>
                  <a:srgbClr val="FFFFFF"/>
                </a:solidFill>
              </a:uFill>
              <a:latin typeface="Arial"/>
            </a:endParaRPr>
          </a:p>
          <a:p>
            <a:pPr>
              <a:lnSpc>
                <a:spcPct val="100000"/>
              </a:lnSpc>
            </a:pPr>
            <a:r>
              <a:rPr lang="en-US" sz="7200" b="1" strike="noStrike" spc="-1" dirty="0">
                <a:solidFill>
                  <a:srgbClr val="4FCDFA"/>
                </a:solidFill>
                <a:uFill>
                  <a:solidFill>
                    <a:srgbClr val="FFFFFF"/>
                  </a:solidFill>
                </a:uFill>
                <a:latin typeface="Helvetica Neue Bold Condensed"/>
                <a:ea typeface="Helvetica Neue Bold Condensed"/>
              </a:rPr>
              <a:t>of </a:t>
            </a:r>
            <a:r>
              <a:rPr lang="en-US" sz="7200" b="1" strike="noStrike" spc="-1" dirty="0" err="1">
                <a:solidFill>
                  <a:srgbClr val="4FCDFA"/>
                </a:solidFill>
                <a:uFill>
                  <a:solidFill>
                    <a:srgbClr val="FFFFFF"/>
                  </a:solidFill>
                </a:uFill>
                <a:latin typeface="Helvetica Neue Bold Condensed"/>
                <a:ea typeface="Helvetica Neue Bold Condensed"/>
              </a:rPr>
              <a:t>Korah</a:t>
            </a:r>
            <a:endParaRPr lang="en-US" sz="1800" b="0" strike="noStrike" spc="-1" dirty="0">
              <a:solidFill>
                <a:srgbClr val="FFFFFF"/>
              </a:solidFill>
              <a:uFill>
                <a:solidFill>
                  <a:srgbClr val="FFFFFF"/>
                </a:solidFill>
              </a:uFill>
              <a:latin typeface="Arial"/>
            </a:endParaRPr>
          </a:p>
        </p:txBody>
      </p:sp>
      <p:sp>
        <p:nvSpPr>
          <p:cNvPr id="158" name="CustomShape 4"/>
          <p:cNvSpPr/>
          <p:nvPr/>
        </p:nvSpPr>
        <p:spPr>
          <a:xfrm>
            <a:off x="8239680" y="4090320"/>
            <a:ext cx="5399280" cy="44949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lstStyle/>
          <a:p>
            <a:pPr>
              <a:lnSpc>
                <a:spcPct val="100000"/>
              </a:lnSpc>
            </a:pPr>
            <a:r>
              <a:rPr lang="en-US" sz="7200" b="1" strike="noStrike" spc="-1">
                <a:solidFill>
                  <a:srgbClr val="FFFF00"/>
                </a:solidFill>
                <a:uFill>
                  <a:solidFill>
                    <a:srgbClr val="FFFFFF"/>
                  </a:solidFill>
                </a:uFill>
                <a:latin typeface="Helvetica Neue Bold Condensed"/>
                <a:ea typeface="Helvetica Neue Bold Condensed"/>
              </a:rPr>
              <a:t>David’s</a:t>
            </a:r>
            <a:endParaRPr lang="en-US" sz="1800" b="0" strike="noStrike" spc="-1">
              <a:solidFill>
                <a:srgbClr val="FFFFFF"/>
              </a:solidFill>
              <a:uFill>
                <a:solidFill>
                  <a:srgbClr val="FFFFFF"/>
                </a:solidFill>
              </a:uFill>
              <a:latin typeface="Arial"/>
            </a:endParaRPr>
          </a:p>
          <a:p>
            <a:pPr>
              <a:lnSpc>
                <a:spcPct val="100000"/>
              </a:lnSpc>
            </a:pPr>
            <a:r>
              <a:rPr lang="en-US" sz="7200" b="1" strike="noStrike" spc="-1">
                <a:solidFill>
                  <a:srgbClr val="FFFF00"/>
                </a:solidFill>
                <a:uFill>
                  <a:solidFill>
                    <a:srgbClr val="FFFFFF"/>
                  </a:solidFill>
                </a:uFill>
                <a:latin typeface="Helvetica Neue Bold Condensed"/>
                <a:ea typeface="Helvetica Neue Bold Condensed"/>
              </a:rPr>
              <a:t>Mighty</a:t>
            </a:r>
            <a:endParaRPr lang="en-US" sz="1800" b="0" strike="noStrike" spc="-1">
              <a:solidFill>
                <a:srgbClr val="FFFFFF"/>
              </a:solidFill>
              <a:uFill>
                <a:solidFill>
                  <a:srgbClr val="FFFFFF"/>
                </a:solidFill>
              </a:uFill>
              <a:latin typeface="Arial"/>
            </a:endParaRPr>
          </a:p>
          <a:p>
            <a:pPr>
              <a:lnSpc>
                <a:spcPct val="100000"/>
              </a:lnSpc>
            </a:pPr>
            <a:r>
              <a:rPr lang="en-US" sz="7200" b="1" strike="noStrike" spc="-1">
                <a:solidFill>
                  <a:srgbClr val="FFFF00"/>
                </a:solidFill>
                <a:uFill>
                  <a:solidFill>
                    <a:srgbClr val="FFFFFF"/>
                  </a:solidFill>
                </a:uFill>
                <a:latin typeface="Helvetica Neue Bold Condensed"/>
                <a:ea typeface="Helvetica Neue Bold Condensed"/>
              </a:rPr>
              <a:t>Men</a:t>
            </a:r>
            <a:endParaRPr lang="en-US" sz="1800" b="0" strike="noStrike" spc="-1">
              <a:solidFill>
                <a:srgbClr val="FFFFFF"/>
              </a:solidFill>
              <a:uFill>
                <a:solidFill>
                  <a:srgbClr val="FFFFFF"/>
                </a:solidFill>
              </a:uFill>
              <a:latin typeface="Arial"/>
            </a:endParaRPr>
          </a:p>
          <a:p>
            <a:pPr>
              <a:lnSpc>
                <a:spcPct val="100000"/>
              </a:lnSpc>
            </a:pPr>
            <a:r>
              <a:rPr lang="en-US" sz="4800" b="1" strike="noStrike" spc="-1">
                <a:solidFill>
                  <a:srgbClr val="FFFFFF"/>
                </a:solidFill>
                <a:uFill>
                  <a:solidFill>
                    <a:srgbClr val="FFFFFF"/>
                  </a:solidFill>
                </a:uFill>
                <a:latin typeface="Helvetica Neue Bold Condensed"/>
                <a:ea typeface="Helvetica Neue Bold Condensed"/>
              </a:rPr>
              <a:t>1 Chr. 12:1,6</a:t>
            </a:r>
            <a:endParaRPr lang="en-US" sz="1800" b="0" strike="noStrike" spc="-1">
              <a:solidFill>
                <a:srgbClr val="FFFFFF"/>
              </a:solidFill>
              <a:uFill>
                <a:solidFill>
                  <a:srgbClr val="FFFFFF"/>
                </a:solidFill>
              </a:uFill>
              <a:latin typeface="Arial"/>
            </a:endParaRPr>
          </a:p>
        </p:txBody>
      </p:sp>
      <p:pic>
        <p:nvPicPr>
          <p:cNvPr id="159" name="Picture 158"/>
          <p:cNvPicPr/>
          <p:nvPr/>
        </p:nvPicPr>
        <p:blipFill>
          <a:blip r:embed="rId2"/>
          <a:stretch/>
        </p:blipFill>
        <p:spPr>
          <a:xfrm>
            <a:off x="357120" y="4463280"/>
            <a:ext cx="7514640" cy="4170240"/>
          </a:xfrm>
          <a:prstGeom prst="rect">
            <a:avLst/>
          </a:prstGeom>
          <a:ln>
            <a:noFill/>
          </a:ln>
        </p:spPr>
      </p:pic>
      <p:pic>
        <p:nvPicPr>
          <p:cNvPr id="160" name="Picture 159"/>
          <p:cNvPicPr/>
          <p:nvPr/>
        </p:nvPicPr>
        <p:blipFill>
          <a:blip r:embed="rId3"/>
          <a:srcRect t="22480" b="23603"/>
          <a:stretch/>
        </p:blipFill>
        <p:spPr>
          <a:xfrm>
            <a:off x="5869800" y="858960"/>
            <a:ext cx="6918120" cy="242388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CustomShape 1"/>
          <p:cNvSpPr/>
          <p:nvPr/>
        </p:nvSpPr>
        <p:spPr>
          <a:xfrm>
            <a:off x="1045080" y="6050520"/>
            <a:ext cx="12394440" cy="3070800"/>
          </a:xfrm>
          <a:prstGeom prst="rect">
            <a:avLst/>
          </a:prstGeom>
          <a:noFill/>
          <a:ln w="12600">
            <a:noFill/>
          </a:ln>
        </p:spPr>
        <p:style>
          <a:lnRef idx="0">
            <a:scrgbClr r="0" g="0" b="0"/>
          </a:lnRef>
          <a:fillRef idx="0">
            <a:scrgbClr r="0" g="0" b="0"/>
          </a:fillRef>
          <a:effectRef idx="0">
            <a:scrgbClr r="0" g="0" b="0"/>
          </a:effectRef>
          <a:fontRef idx="minor"/>
        </p:style>
      </p:sp>
      <p:sp>
        <p:nvSpPr>
          <p:cNvPr id="162" name="CustomShape 2"/>
          <p:cNvSpPr/>
          <p:nvPr/>
        </p:nvSpPr>
        <p:spPr>
          <a:xfrm>
            <a:off x="1036080" y="-1919160"/>
            <a:ext cx="11572920" cy="3521160"/>
          </a:xfrm>
          <a:prstGeom prst="rect">
            <a:avLst/>
          </a:prstGeom>
          <a:noFill/>
          <a:ln w="12600">
            <a:noFill/>
          </a:ln>
        </p:spPr>
        <p:style>
          <a:lnRef idx="0">
            <a:scrgbClr r="0" g="0" b="0"/>
          </a:lnRef>
          <a:fillRef idx="0">
            <a:scrgbClr r="0" g="0" b="0"/>
          </a:fillRef>
          <a:effectRef idx="0">
            <a:scrgbClr r="0" g="0" b="0"/>
          </a:effectRef>
          <a:fontRef idx="minor"/>
        </p:style>
      </p:sp>
      <p:sp>
        <p:nvSpPr>
          <p:cNvPr id="163" name="CustomShape 3"/>
          <p:cNvSpPr/>
          <p:nvPr/>
        </p:nvSpPr>
        <p:spPr>
          <a:xfrm>
            <a:off x="476640" y="-1009925"/>
            <a:ext cx="7660440" cy="32907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lstStyle/>
          <a:p>
            <a:pPr>
              <a:lnSpc>
                <a:spcPct val="100000"/>
              </a:lnSpc>
            </a:pPr>
            <a:r>
              <a:rPr lang="en-US" sz="7200" b="1" strike="noStrike" spc="-1" dirty="0">
                <a:solidFill>
                  <a:srgbClr val="4FCDFA"/>
                </a:solidFill>
                <a:uFill>
                  <a:solidFill>
                    <a:srgbClr val="FFFFFF"/>
                  </a:solidFill>
                </a:uFill>
                <a:latin typeface="Helvetica Neue Bold Condensed"/>
                <a:ea typeface="Helvetica Neue Bold Condensed"/>
              </a:rPr>
              <a:t>The </a:t>
            </a:r>
            <a:r>
              <a:rPr lang="en-US" sz="7200" b="1" strike="noStrike" spc="-1" dirty="0">
                <a:solidFill>
                  <a:schemeClr val="bg1"/>
                </a:solidFill>
                <a:uFill>
                  <a:solidFill>
                    <a:srgbClr val="FFFFFF"/>
                  </a:solidFill>
                </a:uFill>
                <a:latin typeface="Helvetica Neue Bold Condensed"/>
                <a:ea typeface="Helvetica Neue Bold Condensed"/>
              </a:rPr>
              <a:t>SONS</a:t>
            </a:r>
            <a:r>
              <a:rPr lang="en-US" sz="7200" b="1" strike="noStrike" spc="-1" dirty="0">
                <a:solidFill>
                  <a:srgbClr val="4FCDFA"/>
                </a:solidFill>
                <a:uFill>
                  <a:solidFill>
                    <a:srgbClr val="FFFFFF"/>
                  </a:solidFill>
                </a:uFill>
                <a:latin typeface="Helvetica Neue Bold Condensed"/>
                <a:ea typeface="Helvetica Neue Bold Condensed"/>
              </a:rPr>
              <a:t> of </a:t>
            </a:r>
            <a:r>
              <a:rPr lang="en-US" sz="7200" b="1" strike="noStrike" spc="-1" dirty="0" err="1">
                <a:solidFill>
                  <a:srgbClr val="4FCDFA"/>
                </a:solidFill>
                <a:uFill>
                  <a:solidFill>
                    <a:srgbClr val="FFFFFF"/>
                  </a:solidFill>
                </a:uFill>
                <a:latin typeface="Helvetica Neue Bold Condensed"/>
                <a:ea typeface="Helvetica Neue Bold Condensed"/>
              </a:rPr>
              <a:t>Korah</a:t>
            </a:r>
            <a:endParaRPr lang="en-US" sz="1800" b="0" strike="noStrike" spc="-1" dirty="0">
              <a:solidFill>
                <a:srgbClr val="FFFFFF"/>
              </a:solidFill>
              <a:uFill>
                <a:solidFill>
                  <a:srgbClr val="FFFFFF"/>
                </a:solidFill>
              </a:uFill>
              <a:latin typeface="Arial"/>
            </a:endParaRPr>
          </a:p>
        </p:txBody>
      </p:sp>
      <p:sp>
        <p:nvSpPr>
          <p:cNvPr id="164" name="CustomShape 4"/>
          <p:cNvSpPr/>
          <p:nvPr/>
        </p:nvSpPr>
        <p:spPr>
          <a:xfrm>
            <a:off x="714600" y="5462553"/>
            <a:ext cx="13055400" cy="32907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lstStyle/>
          <a:p>
            <a:pPr>
              <a:lnSpc>
                <a:spcPct val="100000"/>
              </a:lnSpc>
            </a:pPr>
            <a:r>
              <a:rPr lang="en-US" sz="7200" b="1" strike="noStrike" spc="-1" dirty="0">
                <a:solidFill>
                  <a:srgbClr val="FFFFFF"/>
                </a:solidFill>
                <a:uFill>
                  <a:solidFill>
                    <a:srgbClr val="FFFFFF"/>
                  </a:solidFill>
                </a:uFill>
                <a:latin typeface="Helvetica Neue Bold Condensed"/>
                <a:ea typeface="Helvetica Neue Bold Condensed"/>
              </a:rPr>
              <a:t>Writers of </a:t>
            </a:r>
            <a:r>
              <a:rPr lang="en-US" sz="7200" b="1" strike="noStrike" spc="-1" dirty="0">
                <a:solidFill>
                  <a:srgbClr val="FFFF00"/>
                </a:solidFill>
                <a:uFill>
                  <a:solidFill>
                    <a:srgbClr val="FFFFFF"/>
                  </a:solidFill>
                </a:uFill>
                <a:latin typeface="Helvetica Neue Bold Condensed"/>
                <a:ea typeface="Helvetica Neue Bold Condensed"/>
              </a:rPr>
              <a:t>11 Psalms</a:t>
            </a:r>
            <a:endParaRPr lang="en-US" sz="1800" b="0" strike="noStrike" spc="-1" dirty="0">
              <a:solidFill>
                <a:srgbClr val="FFFFFF"/>
              </a:solidFill>
              <a:uFill>
                <a:solidFill>
                  <a:srgbClr val="FFFFFF"/>
                </a:solidFill>
              </a:uFill>
              <a:latin typeface="Arial"/>
            </a:endParaRPr>
          </a:p>
          <a:p>
            <a:pPr>
              <a:lnSpc>
                <a:spcPct val="100000"/>
              </a:lnSpc>
            </a:pPr>
            <a:r>
              <a:rPr lang="en-US" sz="4800" b="1" strike="noStrike" spc="-1" dirty="0">
                <a:solidFill>
                  <a:srgbClr val="FFFFFF"/>
                </a:solidFill>
                <a:uFill>
                  <a:solidFill>
                    <a:srgbClr val="FFFFFF"/>
                  </a:solidFill>
                </a:uFill>
                <a:latin typeface="Helvetica Neue Bold Condensed"/>
                <a:ea typeface="Helvetica Neue Bold Condensed"/>
              </a:rPr>
              <a:t>42,44,45,46,47,48,49,84,85,87,88</a:t>
            </a:r>
            <a:endParaRPr lang="en-US" sz="1800" b="0" strike="noStrike" spc="-1" dirty="0">
              <a:solidFill>
                <a:srgbClr val="FFFFFF"/>
              </a:solidFill>
              <a:uFill>
                <a:solidFill>
                  <a:srgbClr val="FFFFFF"/>
                </a:solidFill>
              </a:uFill>
              <a:latin typeface="Arial"/>
            </a:endParaRPr>
          </a:p>
        </p:txBody>
      </p:sp>
      <p:pic>
        <p:nvPicPr>
          <p:cNvPr id="165" name="Picture 164"/>
          <p:cNvPicPr/>
          <p:nvPr/>
        </p:nvPicPr>
        <p:blipFill>
          <a:blip r:embed="rId2"/>
          <a:stretch/>
        </p:blipFill>
        <p:spPr>
          <a:xfrm>
            <a:off x="5513514" y="2868802"/>
            <a:ext cx="6522493" cy="3533400"/>
          </a:xfrm>
          <a:prstGeom prst="rect">
            <a:avLst/>
          </a:prstGeom>
          <a:ln>
            <a:noFill/>
          </a:ln>
        </p:spPr>
      </p:pic>
      <p:sp>
        <p:nvSpPr>
          <p:cNvPr id="166" name="TextShape 5"/>
          <p:cNvSpPr txBox="1"/>
          <p:nvPr/>
        </p:nvSpPr>
        <p:spPr>
          <a:xfrm>
            <a:off x="5676053" y="4692138"/>
            <a:ext cx="6197413" cy="1097280"/>
          </a:xfrm>
          <a:prstGeom prst="rect">
            <a:avLst/>
          </a:prstGeom>
          <a:noFill/>
          <a:ln w="219600">
            <a:solidFill>
              <a:srgbClr val="FF3333"/>
            </a:solidFill>
            <a:round/>
          </a:ln>
        </p:spPr>
      </p:sp>
      <p:sp>
        <p:nvSpPr>
          <p:cNvPr id="167" name="TextShape 6"/>
          <p:cNvSpPr txBox="1"/>
          <p:nvPr/>
        </p:nvSpPr>
        <p:spPr>
          <a:xfrm>
            <a:off x="516240" y="3190070"/>
            <a:ext cx="4846320" cy="6894360"/>
          </a:xfrm>
          <a:prstGeom prst="rect">
            <a:avLst/>
          </a:prstGeom>
          <a:noFill/>
          <a:ln>
            <a:noFill/>
          </a:ln>
        </p:spPr>
        <p:txBody>
          <a:bodyPr lIns="90000" tIns="45000" rIns="90000" bIns="45000"/>
          <a:lstStyle/>
          <a:p>
            <a:r>
              <a:rPr lang="en-US" sz="4000" b="1" strike="noStrike" spc="-1" dirty="0" err="1">
                <a:solidFill>
                  <a:srgbClr val="FFFF00"/>
                </a:solidFill>
                <a:uFill>
                  <a:solidFill>
                    <a:srgbClr val="FFFFFF"/>
                  </a:solidFill>
                </a:uFill>
                <a:latin typeface="Arial"/>
              </a:rPr>
              <a:t>Heman</a:t>
            </a:r>
            <a:r>
              <a:rPr lang="en-US" sz="4000" b="1" strike="noStrike" spc="-1" dirty="0">
                <a:solidFill>
                  <a:srgbClr val="FFFF00"/>
                </a:solidFill>
                <a:uFill>
                  <a:solidFill>
                    <a:srgbClr val="FFFFFF"/>
                  </a:solidFill>
                </a:uFill>
                <a:latin typeface="Arial"/>
              </a:rPr>
              <a:t> the singer,</a:t>
            </a:r>
            <a:r>
              <a:rPr lang="en-US" sz="4000" b="1" strike="noStrike" spc="-1" dirty="0">
                <a:solidFill>
                  <a:srgbClr val="FFFFFF"/>
                </a:solidFill>
                <a:uFill>
                  <a:solidFill>
                    <a:srgbClr val="FFFFFF"/>
                  </a:solidFill>
                </a:uFill>
                <a:latin typeface="Arial"/>
              </a:rPr>
              <a:t> son of Joel, son of </a:t>
            </a:r>
            <a:r>
              <a:rPr lang="en-US" sz="4000" b="1" strike="noStrike" spc="-1" dirty="0">
                <a:solidFill>
                  <a:srgbClr val="FFFF00"/>
                </a:solidFill>
                <a:uFill>
                  <a:solidFill>
                    <a:srgbClr val="FFFFFF"/>
                  </a:solidFill>
                </a:uFill>
                <a:latin typeface="Arial"/>
              </a:rPr>
              <a:t>Samuel</a:t>
            </a:r>
            <a:r>
              <a:rPr lang="en-US" sz="4000" b="1" strike="noStrike" spc="-1" dirty="0">
                <a:solidFill>
                  <a:srgbClr val="FFFFFF"/>
                </a:solidFill>
                <a:uFill>
                  <a:solidFill>
                    <a:srgbClr val="FFFFFF"/>
                  </a:solidFill>
                </a:uFill>
                <a:latin typeface="Arial"/>
              </a:rPr>
              <a:t>...of </a:t>
            </a:r>
            <a:r>
              <a:rPr lang="en-US" sz="4000" b="1" strike="noStrike" spc="-1" dirty="0" err="1">
                <a:solidFill>
                  <a:srgbClr val="FFFF00"/>
                </a:solidFill>
                <a:uFill>
                  <a:solidFill>
                    <a:srgbClr val="FFFFFF"/>
                  </a:solidFill>
                </a:uFill>
                <a:latin typeface="Arial"/>
              </a:rPr>
              <a:t>Korah</a:t>
            </a:r>
            <a:r>
              <a:rPr lang="en-US" sz="4000" b="1" strike="noStrike" spc="-1" dirty="0">
                <a:solidFill>
                  <a:srgbClr val="FFFFFF"/>
                </a:solidFill>
                <a:uFill>
                  <a:solidFill>
                    <a:srgbClr val="FFFFFF"/>
                  </a:solidFill>
                </a:uFill>
                <a:latin typeface="Arial"/>
              </a:rPr>
              <a:t> 1 Chron. 6:31-38</a:t>
            </a: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 name="Picture 167"/>
          <p:cNvPicPr/>
          <p:nvPr/>
        </p:nvPicPr>
        <p:blipFill>
          <a:blip r:embed="rId2"/>
          <a:stretch/>
        </p:blipFill>
        <p:spPr>
          <a:xfrm>
            <a:off x="182880" y="365760"/>
            <a:ext cx="12635640" cy="948060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Picture 168"/>
          <p:cNvPicPr/>
          <p:nvPr/>
        </p:nvPicPr>
        <p:blipFill>
          <a:blip r:embed="rId2"/>
          <a:stretch/>
        </p:blipFill>
        <p:spPr>
          <a:xfrm>
            <a:off x="1005480" y="785520"/>
            <a:ext cx="10695600" cy="82573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CustomShape 1"/>
          <p:cNvSpPr/>
          <p:nvPr/>
        </p:nvSpPr>
        <p:spPr>
          <a:xfrm>
            <a:off x="1045080" y="6050520"/>
            <a:ext cx="12394440" cy="3070800"/>
          </a:xfrm>
          <a:prstGeom prst="rect">
            <a:avLst/>
          </a:prstGeom>
          <a:noFill/>
          <a:ln w="12600">
            <a:noFill/>
          </a:ln>
        </p:spPr>
        <p:style>
          <a:lnRef idx="0">
            <a:scrgbClr r="0" g="0" b="0"/>
          </a:lnRef>
          <a:fillRef idx="0">
            <a:scrgbClr r="0" g="0" b="0"/>
          </a:fillRef>
          <a:effectRef idx="0">
            <a:scrgbClr r="0" g="0" b="0"/>
          </a:effectRef>
          <a:fontRef idx="minor"/>
        </p:style>
      </p:sp>
      <p:sp>
        <p:nvSpPr>
          <p:cNvPr id="107" name="CustomShape 2"/>
          <p:cNvSpPr/>
          <p:nvPr/>
        </p:nvSpPr>
        <p:spPr>
          <a:xfrm>
            <a:off x="1036080" y="-1919160"/>
            <a:ext cx="11572920" cy="3521160"/>
          </a:xfrm>
          <a:prstGeom prst="rect">
            <a:avLst/>
          </a:prstGeom>
          <a:noFill/>
          <a:ln w="12600">
            <a:noFill/>
          </a:ln>
        </p:spPr>
        <p:style>
          <a:lnRef idx="0">
            <a:scrgbClr r="0" g="0" b="0"/>
          </a:lnRef>
          <a:fillRef idx="0">
            <a:scrgbClr r="0" g="0" b="0"/>
          </a:fillRef>
          <a:effectRef idx="0">
            <a:scrgbClr r="0" g="0" b="0"/>
          </a:effectRef>
          <a:fontRef idx="minor"/>
        </p:style>
      </p:sp>
      <p:sp>
        <p:nvSpPr>
          <p:cNvPr id="108" name="CustomShape 3"/>
          <p:cNvSpPr/>
          <p:nvPr/>
        </p:nvSpPr>
        <p:spPr>
          <a:xfrm>
            <a:off x="1045080" y="2811172"/>
            <a:ext cx="10319606" cy="6073682"/>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lstStyle/>
          <a:p>
            <a:pPr>
              <a:lnSpc>
                <a:spcPct val="100000"/>
              </a:lnSpc>
            </a:pPr>
            <a:r>
              <a:rPr lang="en-US" sz="10000" b="1" strike="noStrike" spc="-1" dirty="0">
                <a:solidFill>
                  <a:srgbClr val="FFFFFF"/>
                </a:solidFill>
                <a:uFill>
                  <a:solidFill>
                    <a:srgbClr val="FFFFFF"/>
                  </a:solidFill>
                </a:uFill>
                <a:latin typeface="Helvetica Neue Bold Condensed"/>
                <a:ea typeface="Helvetica Neue Bold Condensed"/>
              </a:rPr>
              <a:t>Conflict </a:t>
            </a:r>
          </a:p>
          <a:p>
            <a:pPr>
              <a:lnSpc>
                <a:spcPct val="100000"/>
              </a:lnSpc>
            </a:pPr>
            <a:r>
              <a:rPr lang="en-US" sz="10000" b="1" strike="noStrike" spc="-1" dirty="0">
                <a:solidFill>
                  <a:srgbClr val="FFFFFF"/>
                </a:solidFill>
                <a:uFill>
                  <a:solidFill>
                    <a:srgbClr val="FFFFFF"/>
                  </a:solidFill>
                </a:uFill>
                <a:latin typeface="Helvetica Neue Bold Condensed"/>
                <a:ea typeface="Helvetica Neue Bold Condensed"/>
              </a:rPr>
              <a:t>with God</a:t>
            </a:r>
            <a:br>
              <a:rPr lang="en-US" sz="4800" b="1" strike="noStrike" spc="-1" dirty="0">
                <a:solidFill>
                  <a:srgbClr val="FFFFFF"/>
                </a:solidFill>
                <a:uFill>
                  <a:solidFill>
                    <a:srgbClr val="FFFFFF"/>
                  </a:solidFill>
                </a:uFill>
                <a:latin typeface="Helvetica Neue Bold Condensed"/>
                <a:ea typeface="Helvetica Neue Bold Condensed"/>
              </a:rPr>
            </a:br>
            <a:endParaRPr lang="en-US" sz="8000" b="1" strike="noStrike" spc="-1" dirty="0">
              <a:solidFill>
                <a:srgbClr val="FFFFFF"/>
              </a:solidFill>
              <a:uFill>
                <a:solidFill>
                  <a:srgbClr val="FFFFFF"/>
                </a:solidFill>
              </a:uFill>
              <a:latin typeface="Helvetica Neue Bold Condensed"/>
              <a:ea typeface="Helvetica Neue Bold Condensed"/>
            </a:endParaRPr>
          </a:p>
          <a:p>
            <a:pPr>
              <a:lnSpc>
                <a:spcPct val="100000"/>
              </a:lnSpc>
            </a:pPr>
            <a:r>
              <a:rPr lang="en-US" sz="8000" b="1" strike="noStrike" spc="-1" dirty="0">
                <a:solidFill>
                  <a:srgbClr val="FFFFFF"/>
                </a:solidFill>
                <a:uFill>
                  <a:solidFill>
                    <a:srgbClr val="FFFFFF"/>
                  </a:solidFill>
                </a:uFill>
                <a:latin typeface="Helvetica Neue Bold Condensed"/>
                <a:ea typeface="Helvetica Neue Bold Condensed"/>
              </a:rPr>
              <a:t>The </a:t>
            </a:r>
            <a:r>
              <a:rPr lang="en-US" sz="8000" b="1" strike="noStrike" spc="-1" dirty="0">
                <a:solidFill>
                  <a:srgbClr val="00B0F0"/>
                </a:solidFill>
                <a:uFill>
                  <a:solidFill>
                    <a:srgbClr val="FFFFFF"/>
                  </a:solidFill>
                </a:uFill>
                <a:latin typeface="Helvetica Neue Bold Condensed"/>
                <a:ea typeface="Helvetica Neue Bold Condensed"/>
              </a:rPr>
              <a:t>Rebellion</a:t>
            </a:r>
            <a:r>
              <a:rPr lang="en-US" sz="8000" b="1" strike="noStrike" spc="-1" dirty="0">
                <a:solidFill>
                  <a:srgbClr val="FFFFFF"/>
                </a:solidFill>
                <a:uFill>
                  <a:solidFill>
                    <a:srgbClr val="FFFFFF"/>
                  </a:solidFill>
                </a:uFill>
                <a:latin typeface="Helvetica Neue Bold Condensed"/>
                <a:ea typeface="Helvetica Neue Bold Condensed"/>
              </a:rPr>
              <a:t> of </a:t>
            </a:r>
            <a:r>
              <a:rPr lang="en-US" sz="8000" b="1" strike="noStrike" spc="-1" dirty="0" err="1">
                <a:solidFill>
                  <a:srgbClr val="FFFFFF"/>
                </a:solidFill>
                <a:uFill>
                  <a:solidFill>
                    <a:srgbClr val="FFFFFF"/>
                  </a:solidFill>
                </a:uFill>
                <a:latin typeface="Helvetica Neue Bold Condensed"/>
                <a:ea typeface="Helvetica Neue Bold Condensed"/>
              </a:rPr>
              <a:t>Korah</a:t>
            </a:r>
            <a:endParaRPr lang="en-US" sz="8000" b="1" strike="noStrike" spc="-1" dirty="0">
              <a:solidFill>
                <a:srgbClr val="FFFFFF"/>
              </a:solidFill>
              <a:uFill>
                <a:solidFill>
                  <a:srgbClr val="FFFFFF"/>
                </a:solidFill>
              </a:uFill>
              <a:latin typeface="Helvetica Neue Bold Condensed"/>
              <a:ea typeface="Helvetica Neue Bold Condensed"/>
            </a:endParaRPr>
          </a:p>
          <a:p>
            <a:pPr>
              <a:lnSpc>
                <a:spcPct val="100000"/>
              </a:lnSpc>
            </a:pPr>
            <a:r>
              <a:rPr lang="en-US" sz="8000" b="1" spc="-1" dirty="0">
                <a:solidFill>
                  <a:srgbClr val="FFFFFF"/>
                </a:solidFill>
                <a:uFill>
                  <a:solidFill>
                    <a:srgbClr val="FFFFFF"/>
                  </a:solidFill>
                </a:uFill>
                <a:latin typeface="Helvetica Neue Bold Condensed"/>
                <a:ea typeface="Helvetica Neue Bold Condensed"/>
              </a:rPr>
              <a:t>The </a:t>
            </a:r>
            <a:r>
              <a:rPr lang="en-US" sz="8000" b="1" spc="-1" dirty="0">
                <a:solidFill>
                  <a:srgbClr val="00B0F0"/>
                </a:solidFill>
                <a:uFill>
                  <a:solidFill>
                    <a:srgbClr val="FFFFFF"/>
                  </a:solidFill>
                </a:uFill>
                <a:latin typeface="Helvetica Neue Bold Condensed"/>
                <a:ea typeface="Helvetica Neue Bold Condensed"/>
              </a:rPr>
              <a:t>Censor</a:t>
            </a:r>
            <a:r>
              <a:rPr lang="en-US" sz="8000" b="1" spc="-1" dirty="0">
                <a:solidFill>
                  <a:srgbClr val="FFFFFF"/>
                </a:solidFill>
                <a:uFill>
                  <a:solidFill>
                    <a:srgbClr val="FFFFFF"/>
                  </a:solidFill>
                </a:uFill>
                <a:latin typeface="Helvetica Neue Bold Condensed"/>
                <a:ea typeface="Helvetica Neue Bold Condensed"/>
              </a:rPr>
              <a:t> of </a:t>
            </a:r>
            <a:r>
              <a:rPr lang="en-US" sz="8000" b="1" spc="-1" dirty="0" err="1">
                <a:solidFill>
                  <a:srgbClr val="FFFFFF"/>
                </a:solidFill>
                <a:uFill>
                  <a:solidFill>
                    <a:srgbClr val="FFFFFF"/>
                  </a:solidFill>
                </a:uFill>
                <a:latin typeface="Helvetica Neue Bold Condensed"/>
                <a:ea typeface="Helvetica Neue Bold Condensed"/>
              </a:rPr>
              <a:t>Korah</a:t>
            </a:r>
            <a:endParaRPr lang="en-US" sz="8000" b="1" spc="-1" dirty="0">
              <a:solidFill>
                <a:srgbClr val="FFFFFF"/>
              </a:solidFill>
              <a:uFill>
                <a:solidFill>
                  <a:srgbClr val="FFFFFF"/>
                </a:solidFill>
              </a:uFill>
              <a:latin typeface="Helvetica Neue Bold Condensed"/>
              <a:ea typeface="Helvetica Neue Bold Condensed"/>
            </a:endParaRPr>
          </a:p>
          <a:p>
            <a:pPr>
              <a:lnSpc>
                <a:spcPct val="100000"/>
              </a:lnSpc>
            </a:pPr>
            <a:r>
              <a:rPr lang="en-US" sz="8000" b="1" strike="noStrike" spc="-1" dirty="0">
                <a:solidFill>
                  <a:srgbClr val="FFFFFF"/>
                </a:solidFill>
                <a:uFill>
                  <a:solidFill>
                    <a:srgbClr val="FFFFFF"/>
                  </a:solidFill>
                </a:uFill>
                <a:latin typeface="Helvetica Neue Bold Condensed"/>
                <a:ea typeface="Helvetica Neue Bold Condensed"/>
              </a:rPr>
              <a:t>The </a:t>
            </a:r>
            <a:r>
              <a:rPr lang="en-US" sz="8000" b="1" strike="noStrike" spc="-1" dirty="0">
                <a:solidFill>
                  <a:srgbClr val="00B0F0"/>
                </a:solidFill>
                <a:uFill>
                  <a:solidFill>
                    <a:srgbClr val="FFFFFF"/>
                  </a:solidFill>
                </a:uFill>
                <a:latin typeface="Helvetica Neue Bold Condensed"/>
                <a:ea typeface="Helvetica Neue Bold Condensed"/>
              </a:rPr>
              <a:t>Sons</a:t>
            </a:r>
            <a:r>
              <a:rPr lang="en-US" sz="8000" b="1" strike="noStrike" spc="-1" dirty="0">
                <a:solidFill>
                  <a:srgbClr val="FFFFFF"/>
                </a:solidFill>
                <a:uFill>
                  <a:solidFill>
                    <a:srgbClr val="FFFFFF"/>
                  </a:solidFill>
                </a:uFill>
                <a:latin typeface="Helvetica Neue Bold Condensed"/>
                <a:ea typeface="Helvetica Neue Bold Condensed"/>
              </a:rPr>
              <a:t> of </a:t>
            </a:r>
            <a:r>
              <a:rPr lang="en-US" sz="8000" b="1" strike="noStrike" spc="-1" dirty="0" err="1">
                <a:solidFill>
                  <a:srgbClr val="FFFFFF"/>
                </a:solidFill>
                <a:uFill>
                  <a:solidFill>
                    <a:srgbClr val="FFFFFF"/>
                  </a:solidFill>
                </a:uFill>
                <a:latin typeface="Helvetica Neue Bold Condensed"/>
                <a:ea typeface="Helvetica Neue Bold Condensed"/>
              </a:rPr>
              <a:t>Korah</a:t>
            </a:r>
            <a:endParaRPr lang="en-US" sz="8000" b="0" strike="noStrike" spc="-1" dirty="0">
              <a:solidFill>
                <a:srgbClr val="FFFFFF"/>
              </a:solidFill>
              <a:uFill>
                <a:solidFill>
                  <a:srgbClr val="FFFFFF"/>
                </a:solidFill>
              </a:uFill>
              <a:latin typeface="Arial"/>
            </a:endParaRPr>
          </a:p>
        </p:txBody>
      </p:sp>
      <p:pic>
        <p:nvPicPr>
          <p:cNvPr id="109" name="Picture 108"/>
          <p:cNvPicPr/>
          <p:nvPr/>
        </p:nvPicPr>
        <p:blipFill>
          <a:blip r:embed="rId2"/>
          <a:stretch/>
        </p:blipFill>
        <p:spPr>
          <a:xfrm>
            <a:off x="6706575" y="1039306"/>
            <a:ext cx="5695528" cy="3070799"/>
          </a:xfrm>
          <a:prstGeom prst="rect">
            <a:avLst/>
          </a:prstGeom>
          <a:ln>
            <a:noFill/>
          </a:ln>
        </p:spPr>
      </p:pic>
    </p:spTree>
    <p:extLst>
      <p:ext uri="{BB962C8B-B14F-4D97-AF65-F5344CB8AC3E}">
        <p14:creationId xmlns:p14="http://schemas.microsoft.com/office/powerpoint/2010/main" val="321343095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 name="Picture 170"/>
          <p:cNvPicPr/>
          <p:nvPr/>
        </p:nvPicPr>
        <p:blipFill>
          <a:blip r:embed="rId2"/>
          <a:stretch/>
        </p:blipFill>
        <p:spPr>
          <a:xfrm>
            <a:off x="3773520" y="4152240"/>
            <a:ext cx="7365240" cy="4923000"/>
          </a:xfrm>
          <a:prstGeom prst="rect">
            <a:avLst/>
          </a:prstGeom>
          <a:ln>
            <a:noFill/>
          </a:ln>
        </p:spPr>
      </p:pic>
      <p:sp>
        <p:nvSpPr>
          <p:cNvPr id="172" name="TextShape 1"/>
          <p:cNvSpPr txBox="1"/>
          <p:nvPr/>
        </p:nvSpPr>
        <p:spPr>
          <a:xfrm>
            <a:off x="1107720" y="1082520"/>
            <a:ext cx="9954360" cy="2217960"/>
          </a:xfrm>
          <a:prstGeom prst="rect">
            <a:avLst/>
          </a:prstGeom>
          <a:noFill/>
          <a:ln>
            <a:noFill/>
          </a:ln>
        </p:spPr>
        <p:txBody>
          <a:bodyPr lIns="90000" tIns="45000" rIns="90000" bIns="45000"/>
          <a:lstStyle/>
          <a:p>
            <a:pPr>
              <a:lnSpc>
                <a:spcPct val="100000"/>
              </a:lnSpc>
            </a:pPr>
            <a:r>
              <a:rPr lang="en-US" sz="7200" b="1" strike="noStrike" spc="-1" dirty="0">
                <a:solidFill>
                  <a:srgbClr val="4FCDFA"/>
                </a:solidFill>
                <a:uFill>
                  <a:solidFill>
                    <a:srgbClr val="FFFFFF"/>
                  </a:solidFill>
                </a:uFill>
                <a:latin typeface="Helvetica Neue Bold Condensed"/>
                <a:ea typeface="Helvetica Neue Bold Condensed"/>
              </a:rPr>
              <a:t>We have </a:t>
            </a:r>
            <a:r>
              <a:rPr lang="en-US" sz="7200" b="1" i="1" strike="noStrike" spc="-1" dirty="0">
                <a:solidFill>
                  <a:schemeClr val="bg1"/>
                </a:solidFill>
                <a:uFill>
                  <a:solidFill>
                    <a:srgbClr val="FFFFFF"/>
                  </a:solidFill>
                </a:uFill>
                <a:latin typeface="Helvetica Neue Bold Condensed"/>
                <a:ea typeface="Helvetica Neue Bold Condensed"/>
              </a:rPr>
              <a:t>ALL</a:t>
            </a:r>
            <a:r>
              <a:rPr lang="en-US" sz="7200" b="1" strike="noStrike" spc="-1" dirty="0">
                <a:solidFill>
                  <a:srgbClr val="FFFF00"/>
                </a:solidFill>
                <a:uFill>
                  <a:solidFill>
                    <a:srgbClr val="FFFFFF"/>
                  </a:solidFill>
                </a:uFill>
                <a:latin typeface="Helvetica Neue Bold Condensed"/>
                <a:ea typeface="Helvetica Neue Bold Condensed"/>
              </a:rPr>
              <a:t> </a:t>
            </a:r>
            <a:r>
              <a:rPr lang="en-US" sz="7200" b="1" strike="noStrike" spc="-1" dirty="0">
                <a:solidFill>
                  <a:srgbClr val="4FCDFA"/>
                </a:solidFill>
                <a:uFill>
                  <a:solidFill>
                    <a:srgbClr val="FFFFFF"/>
                  </a:solidFill>
                </a:uFill>
                <a:latin typeface="Helvetica Neue Bold Condensed"/>
                <a:ea typeface="Helvetica Neue Bold Condensed"/>
              </a:rPr>
              <a:t>been like </a:t>
            </a:r>
            <a:r>
              <a:rPr lang="en-US" sz="7200" b="1" strike="noStrike" spc="-1" dirty="0">
                <a:solidFill>
                  <a:schemeClr val="bg1"/>
                </a:solidFill>
                <a:uFill>
                  <a:solidFill>
                    <a:srgbClr val="FFFFFF"/>
                  </a:solidFill>
                </a:uFill>
                <a:latin typeface="Helvetica Neue Bold Condensed"/>
                <a:ea typeface="Helvetica Neue Bold Condensed"/>
              </a:rPr>
              <a:t>sinful KORAH</a:t>
            </a:r>
            <a:endParaRPr lang="en-US" sz="1800" b="0" strike="noStrike" spc="-1" dirty="0">
              <a:solidFill>
                <a:schemeClr val="bg1"/>
              </a:solidFill>
              <a:uFill>
                <a:solidFill>
                  <a:srgbClr val="FFFFFF"/>
                </a:solidFill>
              </a:uFill>
              <a:latin typeface="Arial"/>
            </a:endParaRPr>
          </a:p>
        </p:txBody>
      </p:sp>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Shape 1"/>
          <p:cNvSpPr txBox="1"/>
          <p:nvPr/>
        </p:nvSpPr>
        <p:spPr>
          <a:xfrm>
            <a:off x="603720" y="1370520"/>
            <a:ext cx="12161880" cy="4345560"/>
          </a:xfrm>
          <a:prstGeom prst="rect">
            <a:avLst/>
          </a:prstGeom>
          <a:noFill/>
          <a:ln>
            <a:noFill/>
          </a:ln>
        </p:spPr>
        <p:txBody>
          <a:bodyPr lIns="90000" tIns="45000" rIns="90000" bIns="45000"/>
          <a:lstStyle/>
          <a:p>
            <a:pPr>
              <a:lnSpc>
                <a:spcPct val="100000"/>
              </a:lnSpc>
            </a:pPr>
            <a:r>
              <a:rPr lang="en-US" sz="7200" b="1" strike="noStrike" spc="-1" dirty="0">
                <a:solidFill>
                  <a:srgbClr val="4FCDFA"/>
                </a:solidFill>
                <a:uFill>
                  <a:solidFill>
                    <a:srgbClr val="FFFFFF"/>
                  </a:solidFill>
                </a:uFill>
                <a:latin typeface="Helvetica Neue Bold Condensed"/>
                <a:ea typeface="Helvetica Neue Bold Condensed"/>
              </a:rPr>
              <a:t>But, we </a:t>
            </a:r>
            <a:r>
              <a:rPr lang="en-US" sz="7200" b="1" strike="noStrike" spc="-1" dirty="0">
                <a:solidFill>
                  <a:schemeClr val="bg1"/>
                </a:solidFill>
                <a:uFill>
                  <a:solidFill>
                    <a:srgbClr val="FFFFFF"/>
                  </a:solidFill>
                </a:uFill>
                <a:latin typeface="Helvetica Neue Bold Condensed"/>
                <a:ea typeface="Helvetica Neue Bold Condensed"/>
              </a:rPr>
              <a:t>can all be </a:t>
            </a:r>
            <a:r>
              <a:rPr lang="en-US" sz="7200" b="1" strike="noStrike" spc="-1" dirty="0">
                <a:solidFill>
                  <a:srgbClr val="4FCDFA"/>
                </a:solidFill>
                <a:uFill>
                  <a:solidFill>
                    <a:srgbClr val="FFFFFF"/>
                  </a:solidFill>
                </a:uFill>
                <a:latin typeface="Helvetica Neue Bold Condensed"/>
                <a:ea typeface="Helvetica Neue Bold Condensed"/>
              </a:rPr>
              <a:t>faithful like the </a:t>
            </a:r>
            <a:r>
              <a:rPr lang="en-US" sz="7200" b="1" strike="noStrike" spc="-1" dirty="0">
                <a:solidFill>
                  <a:schemeClr val="bg1"/>
                </a:solidFill>
                <a:uFill>
                  <a:solidFill>
                    <a:srgbClr val="FFFFFF"/>
                  </a:solidFill>
                </a:uFill>
                <a:latin typeface="Helvetica Neue Bold Condensed"/>
                <a:ea typeface="Helvetica Neue Bold Condensed"/>
              </a:rPr>
              <a:t>Sons of KORAH</a:t>
            </a:r>
            <a:endParaRPr lang="en-US" sz="1800" b="0" strike="noStrike" spc="-1" dirty="0">
              <a:solidFill>
                <a:schemeClr val="bg1"/>
              </a:solidFill>
              <a:uFill>
                <a:solidFill>
                  <a:srgbClr val="FFFFFF"/>
                </a:solidFill>
              </a:uFill>
              <a:latin typeface="Arial"/>
            </a:endParaRPr>
          </a:p>
        </p:txBody>
      </p:sp>
      <p:pic>
        <p:nvPicPr>
          <p:cNvPr id="174" name="Picture 173"/>
          <p:cNvPicPr/>
          <p:nvPr/>
        </p:nvPicPr>
        <p:blipFill>
          <a:blip r:embed="rId2"/>
          <a:stretch/>
        </p:blipFill>
        <p:spPr>
          <a:xfrm>
            <a:off x="493200" y="3953880"/>
            <a:ext cx="12340800" cy="506772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15B8BE-6399-8A47-B339-C388FD740D8B}"/>
              </a:ext>
            </a:extLst>
          </p:cNvPr>
          <p:cNvSpPr/>
          <p:nvPr/>
        </p:nvSpPr>
        <p:spPr>
          <a:xfrm>
            <a:off x="693076" y="738792"/>
            <a:ext cx="11803724" cy="10187404"/>
          </a:xfrm>
          <a:prstGeom prst="rect">
            <a:avLst/>
          </a:prstGeom>
        </p:spPr>
        <p:txBody>
          <a:bodyPr wrap="square">
            <a:spAutoFit/>
          </a:bodyPr>
          <a:lstStyle/>
          <a:p>
            <a:r>
              <a:rPr lang="en-US" sz="4400" b="1" dirty="0">
                <a:solidFill>
                  <a:schemeClr val="bg1"/>
                </a:solidFill>
                <a:latin typeface="Arial" panose="020B0604020202020204" pitchFamily="34" charset="0"/>
              </a:rPr>
              <a:t>Joshua Chamberlain</a:t>
            </a:r>
          </a:p>
          <a:p>
            <a:r>
              <a:rPr lang="en-US" sz="3600" dirty="0">
                <a:solidFill>
                  <a:schemeClr val="bg1"/>
                </a:solidFill>
                <a:latin typeface="Arial" panose="020B0604020202020204" pitchFamily="34" charset="0"/>
              </a:rPr>
              <a:t>June 19, 1864, Battle of Petersburg</a:t>
            </a:r>
          </a:p>
          <a:p>
            <a:endParaRPr lang="en-US" sz="2000" dirty="0">
              <a:solidFill>
                <a:schemeClr val="bg1"/>
              </a:solidFill>
              <a:latin typeface="Arial" panose="020B0604020202020204" pitchFamily="34" charset="0"/>
            </a:endParaRPr>
          </a:p>
          <a:p>
            <a:r>
              <a:rPr lang="en-US" sz="3600" dirty="0">
                <a:solidFill>
                  <a:schemeClr val="bg1"/>
                </a:solidFill>
                <a:latin typeface="Arial" panose="020B0604020202020204" pitchFamily="34" charset="0"/>
              </a:rPr>
              <a:t>My darling wife,</a:t>
            </a:r>
          </a:p>
          <a:p>
            <a:endParaRPr lang="en-US" sz="1200" dirty="0">
              <a:solidFill>
                <a:schemeClr val="bg1"/>
              </a:solidFill>
              <a:latin typeface="Arial" panose="020B0604020202020204" pitchFamily="34" charset="0"/>
            </a:endParaRPr>
          </a:p>
          <a:p>
            <a:r>
              <a:rPr lang="en-US" sz="3600" dirty="0">
                <a:solidFill>
                  <a:srgbClr val="FFFF00"/>
                </a:solidFill>
                <a:latin typeface="Arial" panose="020B0604020202020204" pitchFamily="34" charset="0"/>
              </a:rPr>
              <a:t>I am lying mortally wounded </a:t>
            </a:r>
            <a:r>
              <a:rPr lang="en-US" sz="3600" dirty="0">
                <a:solidFill>
                  <a:schemeClr val="bg1"/>
                </a:solidFill>
                <a:latin typeface="Arial" panose="020B0604020202020204" pitchFamily="34" charset="0"/>
              </a:rPr>
              <a:t>the doctors think, but </a:t>
            </a:r>
            <a:r>
              <a:rPr lang="en-US" sz="3600" dirty="0">
                <a:solidFill>
                  <a:srgbClr val="FFFF00"/>
                </a:solidFill>
                <a:latin typeface="Arial" panose="020B0604020202020204" pitchFamily="34" charset="0"/>
              </a:rPr>
              <a:t>my mind and heart are at </a:t>
            </a:r>
            <a:r>
              <a:rPr lang="en-US" sz="3600" u="sng" dirty="0">
                <a:solidFill>
                  <a:srgbClr val="FFFF00"/>
                </a:solidFill>
                <a:latin typeface="Arial" panose="020B0604020202020204" pitchFamily="34" charset="0"/>
              </a:rPr>
              <a:t>peace</a:t>
            </a:r>
            <a:r>
              <a:rPr lang="en-US" sz="3600" dirty="0">
                <a:solidFill>
                  <a:schemeClr val="bg1"/>
                </a:solidFill>
                <a:latin typeface="Arial" panose="020B0604020202020204" pitchFamily="34" charset="0"/>
              </a:rPr>
              <a:t>.</a:t>
            </a:r>
            <a:r>
              <a:rPr lang="en-US" sz="3600" dirty="0">
                <a:solidFill>
                  <a:srgbClr val="FFFF00"/>
                </a:solidFill>
                <a:latin typeface="Arial" panose="020B0604020202020204" pitchFamily="34" charset="0"/>
              </a:rPr>
              <a:t> Christ is my all-sufficient Savior. I go to him.</a:t>
            </a:r>
            <a:r>
              <a:rPr lang="en-US" sz="3600" dirty="0">
                <a:solidFill>
                  <a:schemeClr val="bg1"/>
                </a:solidFill>
                <a:latin typeface="Arial" panose="020B0604020202020204" pitchFamily="34" charset="0"/>
              </a:rPr>
              <a:t> God bless &amp; keep &amp; comfort you, precious one. You have been a precious wife to me. To know &amp; love you makes life &amp; death beautiful. Cherish the darlings &amp; give my love to all the dear ones. Do not grieve too much for me. We shall all soon meet. Live for the children. Give my dearest love to Father, Mother &amp; Sallie &amp; John. </a:t>
            </a:r>
            <a:r>
              <a:rPr lang="en-US" sz="3600" dirty="0">
                <a:solidFill>
                  <a:srgbClr val="FFFF00"/>
                </a:solidFill>
                <a:latin typeface="Arial" panose="020B0604020202020204" pitchFamily="34" charset="0"/>
              </a:rPr>
              <a:t>Oh how happy to feel yourself forgiven</a:t>
            </a:r>
            <a:r>
              <a:rPr lang="en-US" sz="3600" dirty="0">
                <a:solidFill>
                  <a:schemeClr val="bg1"/>
                </a:solidFill>
                <a:latin typeface="Arial" panose="020B0604020202020204" pitchFamily="34" charset="0"/>
              </a:rPr>
              <a:t> God bless you evermore precious, precious one.</a:t>
            </a:r>
          </a:p>
          <a:p>
            <a:r>
              <a:rPr lang="en-US" sz="1200" dirty="0">
                <a:solidFill>
                  <a:schemeClr val="bg1"/>
                </a:solidFill>
                <a:latin typeface="Arial" panose="020B0604020202020204" pitchFamily="34" charset="0"/>
              </a:rPr>
              <a:t> </a:t>
            </a:r>
          </a:p>
          <a:p>
            <a:r>
              <a:rPr lang="en-US" sz="3600" dirty="0">
                <a:solidFill>
                  <a:schemeClr val="bg1"/>
                </a:solidFill>
                <a:latin typeface="Arial" panose="020B0604020202020204" pitchFamily="34" charset="0"/>
              </a:rPr>
              <a:t>Forever yours, Lawrence</a:t>
            </a:r>
          </a:p>
          <a:p>
            <a:endParaRPr lang="en-US" sz="2800" dirty="0">
              <a:solidFill>
                <a:schemeClr val="bg1"/>
              </a:solidFill>
              <a:latin typeface="Arial" panose="020B0604020202020204" pitchFamily="34" charset="0"/>
            </a:endParaRPr>
          </a:p>
          <a:p>
            <a:r>
              <a:rPr lang="en-US" sz="2400" dirty="0">
                <a:solidFill>
                  <a:schemeClr val="bg1"/>
                </a:solidFill>
                <a:latin typeface="Arial" panose="020B0604020202020204" pitchFamily="34" charset="0"/>
              </a:rPr>
              <a:t>Letter written to his wife after being wounded. (June 1864), as quoted in </a:t>
            </a:r>
            <a:r>
              <a:rPr lang="en-US" sz="2400" i="1" dirty="0">
                <a:solidFill>
                  <a:schemeClr val="bg1"/>
                </a:solidFill>
                <a:latin typeface="Arial" panose="020B0604020202020204" pitchFamily="34" charset="0"/>
              </a:rPr>
              <a:t>In the Hands of Providence : Joshua L. Chamberlain and the American Civil War</a:t>
            </a:r>
            <a:r>
              <a:rPr lang="en-US" sz="2400" dirty="0">
                <a:solidFill>
                  <a:schemeClr val="bg1"/>
                </a:solidFill>
                <a:latin typeface="Arial" panose="020B0604020202020204" pitchFamily="34" charset="0"/>
              </a:rPr>
              <a:t> (2001) by Alice Rains Trulock, p. 215</a:t>
            </a:r>
            <a:endParaRPr lang="en-US" sz="2400" b="0" i="0" dirty="0">
              <a:solidFill>
                <a:schemeClr val="bg1"/>
              </a:solidFill>
              <a:effectLst/>
              <a:latin typeface="Arial" panose="020B0604020202020204" pitchFamily="34" charset="0"/>
            </a:endParaRPr>
          </a:p>
        </p:txBody>
      </p:sp>
      <p:pic>
        <p:nvPicPr>
          <p:cNvPr id="3" name="Picture 2">
            <a:extLst>
              <a:ext uri="{FF2B5EF4-FFF2-40B4-BE49-F238E27FC236}">
                <a16:creationId xmlns:a16="http://schemas.microsoft.com/office/drawing/2014/main" id="{D87F12D2-148B-0447-A12D-C8F9162649A5}"/>
              </a:ext>
            </a:extLst>
          </p:cNvPr>
          <p:cNvPicPr>
            <a:picLocks noChangeAspect="1"/>
          </p:cNvPicPr>
          <p:nvPr/>
        </p:nvPicPr>
        <p:blipFill>
          <a:blip r:embed="rId2"/>
          <a:stretch>
            <a:fillRect/>
          </a:stretch>
        </p:blipFill>
        <p:spPr>
          <a:xfrm>
            <a:off x="8408933" y="738792"/>
            <a:ext cx="5171601" cy="1818141"/>
          </a:xfrm>
          <a:prstGeom prst="rect">
            <a:avLst/>
          </a:prstGeom>
        </p:spPr>
      </p:pic>
    </p:spTree>
    <p:extLst>
      <p:ext uri="{BB962C8B-B14F-4D97-AF65-F5344CB8AC3E}">
        <p14:creationId xmlns:p14="http://schemas.microsoft.com/office/powerpoint/2010/main" val="1281369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age" descr="Image">
            <a:extLst>
              <a:ext uri="{FF2B5EF4-FFF2-40B4-BE49-F238E27FC236}">
                <a16:creationId xmlns:a16="http://schemas.microsoft.com/office/drawing/2014/main" id="{22BE5DD6-EA67-7341-BBCE-A569C908CA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55" b="14845"/>
          <a:stretch>
            <a:fillRect/>
          </a:stretch>
        </p:blipFill>
        <p:spPr bwMode="auto">
          <a:xfrm>
            <a:off x="8896852" y="1043455"/>
            <a:ext cx="3868265" cy="2095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3554" name="CONFLICT…">
            <a:extLst>
              <a:ext uri="{FF2B5EF4-FFF2-40B4-BE49-F238E27FC236}">
                <a16:creationId xmlns:a16="http://schemas.microsoft.com/office/drawing/2014/main" id="{19C898D2-E425-5E4C-83B3-8428401A1645}"/>
              </a:ext>
            </a:extLst>
          </p:cNvPr>
          <p:cNvSpPr txBox="1">
            <a:spLocks noChangeArrowheads="1"/>
          </p:cNvSpPr>
          <p:nvPr/>
        </p:nvSpPr>
        <p:spPr bwMode="auto">
          <a:xfrm>
            <a:off x="3173026" y="202183"/>
            <a:ext cx="5144459" cy="3011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4" tIns="50794" rIns="50794" bIns="50794" anchor="ctr">
            <a:spAutoFit/>
          </a:bodyPr>
          <a:lstStyle>
            <a:lvl1pPr defTabSz="457200">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defTabSz="457200">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defTabSz="457200">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defTabSz="457200">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defTabSz="457200">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457200" eaLnBrk="0" fontAlgn="base" hangingPunct="0">
              <a:spcBef>
                <a:spcPct val="0"/>
              </a:spcBef>
              <a:spcAft>
                <a:spcPct val="0"/>
              </a:spcAft>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457200" eaLnBrk="0" fontAlgn="base" hangingPunct="0">
              <a:spcBef>
                <a:spcPct val="0"/>
              </a:spcBef>
              <a:spcAft>
                <a:spcPct val="0"/>
              </a:spcAft>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457200" eaLnBrk="0" fontAlgn="base" hangingPunct="0">
              <a:spcBef>
                <a:spcPct val="0"/>
              </a:spcBef>
              <a:spcAft>
                <a:spcPct val="0"/>
              </a:spcAft>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457200" eaLnBrk="0" fontAlgn="base" hangingPunct="0">
              <a:spcBef>
                <a:spcPct val="0"/>
              </a:spcBef>
              <a:spcAft>
                <a:spcPct val="0"/>
              </a:spcAft>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algn="r" eaLnBrk="1"/>
            <a:endParaRPr lang="en-US" altLang="en-US" sz="4900"/>
          </a:p>
          <a:p>
            <a:pPr algn="r" eaLnBrk="1">
              <a:lnSpc>
                <a:spcPct val="90000"/>
              </a:lnSpc>
            </a:pPr>
            <a:r>
              <a:rPr lang="en-US" altLang="en-US" sz="7399" i="1">
                <a:solidFill>
                  <a:srgbClr val="FF2600"/>
                </a:solidFill>
              </a:rPr>
              <a:t>CONFLICT</a:t>
            </a:r>
          </a:p>
          <a:p>
            <a:pPr algn="r" eaLnBrk="1">
              <a:lnSpc>
                <a:spcPct val="90000"/>
              </a:lnSpc>
            </a:pPr>
            <a:r>
              <a:rPr lang="en-US" altLang="en-US" sz="7399"/>
              <a:t>Resolution</a:t>
            </a:r>
          </a:p>
        </p:txBody>
      </p:sp>
      <p:sp>
        <p:nvSpPr>
          <p:cNvPr id="23555" name="Meeting…">
            <a:extLst>
              <a:ext uri="{FF2B5EF4-FFF2-40B4-BE49-F238E27FC236}">
                <a16:creationId xmlns:a16="http://schemas.microsoft.com/office/drawing/2014/main" id="{DB59A012-1A36-3545-A984-02BB75EBC9C8}"/>
              </a:ext>
            </a:extLst>
          </p:cNvPr>
          <p:cNvSpPr txBox="1">
            <a:spLocks noChangeArrowheads="1"/>
          </p:cNvSpPr>
          <p:nvPr/>
        </p:nvSpPr>
        <p:spPr bwMode="auto">
          <a:xfrm>
            <a:off x="523811" y="1097732"/>
            <a:ext cx="2372154" cy="161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4" tIns="50794" rIns="50794" bIns="50794" anchor="ctr">
            <a:spAutoFit/>
          </a:bodyPr>
          <a:lstStyle>
            <a:lvl1pPr defTabSz="457200">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defTabSz="457200">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defTabSz="457200">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defTabSz="457200">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defTabSz="457200">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457200" eaLnBrk="0" fontAlgn="base" hangingPunct="0">
              <a:spcBef>
                <a:spcPct val="0"/>
              </a:spcBef>
              <a:spcAft>
                <a:spcPct val="0"/>
              </a:spcAft>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457200" eaLnBrk="0" fontAlgn="base" hangingPunct="0">
              <a:spcBef>
                <a:spcPct val="0"/>
              </a:spcBef>
              <a:spcAft>
                <a:spcPct val="0"/>
              </a:spcAft>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457200" eaLnBrk="0" fontAlgn="base" hangingPunct="0">
              <a:spcBef>
                <a:spcPct val="0"/>
              </a:spcBef>
              <a:spcAft>
                <a:spcPct val="0"/>
              </a:spcAft>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457200" eaLnBrk="0" fontAlgn="base" hangingPunct="0">
              <a:spcBef>
                <a:spcPct val="0"/>
              </a:spcBef>
              <a:spcAft>
                <a:spcPct val="0"/>
              </a:spcAft>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eaLnBrk="1"/>
            <a:r>
              <a:rPr lang="en-US" altLang="en-US" sz="4900" b="0">
                <a:solidFill>
                  <a:srgbClr val="FFFB00"/>
                </a:solidFill>
              </a:rPr>
              <a:t>Meeting</a:t>
            </a:r>
          </a:p>
          <a:p>
            <a:pPr eaLnBrk="1"/>
            <a:r>
              <a:rPr lang="en-US" altLang="en-US" sz="4900" b="0">
                <a:solidFill>
                  <a:srgbClr val="FFFB00"/>
                </a:solidFill>
              </a:rPr>
              <a:t>Theme:</a:t>
            </a:r>
          </a:p>
        </p:txBody>
      </p:sp>
      <p:sp>
        <p:nvSpPr>
          <p:cNvPr id="23556" name="Fri:           5 Reasons to…">
            <a:extLst>
              <a:ext uri="{FF2B5EF4-FFF2-40B4-BE49-F238E27FC236}">
                <a16:creationId xmlns:a16="http://schemas.microsoft.com/office/drawing/2014/main" id="{15EBEECC-5A52-AA4A-B3F5-C193EB33AC55}"/>
              </a:ext>
            </a:extLst>
          </p:cNvPr>
          <p:cNvSpPr txBox="1">
            <a:spLocks noChangeArrowheads="1"/>
          </p:cNvSpPr>
          <p:nvPr/>
        </p:nvSpPr>
        <p:spPr bwMode="auto">
          <a:xfrm>
            <a:off x="1007102" y="3993132"/>
            <a:ext cx="11499931" cy="447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794" tIns="50794" rIns="50794" bIns="50794" anchor="ctr">
            <a:spAutoFit/>
          </a:bodyPr>
          <a:lstStyle>
            <a:lvl1pPr defTabSz="457200">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defTabSz="457200">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defTabSz="457200">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defTabSz="457200">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defTabSz="457200">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457200" eaLnBrk="0" fontAlgn="base" hangingPunct="0">
              <a:spcBef>
                <a:spcPct val="0"/>
              </a:spcBef>
              <a:spcAft>
                <a:spcPct val="0"/>
              </a:spcAft>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457200" eaLnBrk="0" fontAlgn="base" hangingPunct="0">
              <a:spcBef>
                <a:spcPct val="0"/>
              </a:spcBef>
              <a:spcAft>
                <a:spcPct val="0"/>
              </a:spcAft>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457200" eaLnBrk="0" fontAlgn="base" hangingPunct="0">
              <a:spcBef>
                <a:spcPct val="0"/>
              </a:spcBef>
              <a:spcAft>
                <a:spcPct val="0"/>
              </a:spcAft>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457200" eaLnBrk="0" fontAlgn="base" hangingPunct="0">
              <a:spcBef>
                <a:spcPct val="0"/>
              </a:spcBef>
              <a:spcAft>
                <a:spcPct val="0"/>
              </a:spcAft>
              <a:tabLst>
                <a:tab pos="228600" algn="l"/>
                <a:tab pos="457200" algn="l"/>
                <a:tab pos="685800" algn="l"/>
                <a:tab pos="914400" algn="l"/>
              </a:tabLs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marL="0" lvl="2"/>
            <a:r>
              <a:rPr lang="en-US" altLang="en-US" sz="5099" b="0" i="1" dirty="0"/>
              <a:t>Fri: </a:t>
            </a:r>
            <a:r>
              <a:rPr lang="en-US" altLang="en-US" sz="5899" b="0" i="1" dirty="0"/>
              <a:t>      </a:t>
            </a:r>
            <a:r>
              <a:rPr lang="en-US" altLang="en-US" sz="5100" b="0" i="1" dirty="0"/>
              <a:t>5 Reasons to </a:t>
            </a:r>
            <a:r>
              <a:rPr lang="en-US" altLang="en-US" sz="5100" b="0" i="1" dirty="0">
                <a:solidFill>
                  <a:srgbClr val="FFFB00"/>
                </a:solidFill>
              </a:rPr>
              <a:t>Embrace</a:t>
            </a:r>
            <a:r>
              <a:rPr lang="en-US" altLang="en-US" sz="5100" b="0" i="1" dirty="0"/>
              <a:t> Conflict</a:t>
            </a:r>
          </a:p>
          <a:p>
            <a:pPr eaLnBrk="1"/>
            <a:r>
              <a:rPr lang="en-US" altLang="en-US" sz="5099" b="0" dirty="0"/>
              <a:t>Sat:      </a:t>
            </a:r>
            <a:r>
              <a:rPr lang="en-US" altLang="en-US" sz="7200" dirty="0"/>
              <a:t>Conflict with </a:t>
            </a:r>
            <a:r>
              <a:rPr lang="en-US" altLang="en-US" sz="7200" dirty="0">
                <a:solidFill>
                  <a:srgbClr val="FFFB00"/>
                </a:solidFill>
              </a:rPr>
              <a:t>God</a:t>
            </a:r>
          </a:p>
          <a:p>
            <a:pPr eaLnBrk="1"/>
            <a:r>
              <a:rPr lang="en-US" altLang="en-US" sz="5099" b="0" i="1" dirty="0"/>
              <a:t>Sun:     Conflict with </a:t>
            </a:r>
            <a:r>
              <a:rPr lang="en-US" altLang="en-US" sz="5099" b="0" i="1" dirty="0">
                <a:solidFill>
                  <a:srgbClr val="FFFB00"/>
                </a:solidFill>
              </a:rPr>
              <a:t>Brethren</a:t>
            </a:r>
          </a:p>
          <a:p>
            <a:pPr eaLnBrk="1"/>
            <a:r>
              <a:rPr lang="en-US" altLang="en-US" sz="5099" b="0" i="1" dirty="0"/>
              <a:t>Sun:     Conflict with </a:t>
            </a:r>
            <a:r>
              <a:rPr lang="en-US" altLang="en-US" sz="5099" b="0" i="1" dirty="0">
                <a:solidFill>
                  <a:srgbClr val="FFFB00"/>
                </a:solidFill>
              </a:rPr>
              <a:t>Self</a:t>
            </a:r>
          </a:p>
          <a:p>
            <a:pPr marL="0" lvl="2"/>
            <a:r>
              <a:rPr lang="en-US" altLang="en-US" sz="5099" b="0" i="1" dirty="0"/>
              <a:t>Sun:     Conflict with </a:t>
            </a:r>
            <a:r>
              <a:rPr lang="en-US" altLang="en-US" sz="5099" b="0" i="1" dirty="0">
                <a:solidFill>
                  <a:srgbClr val="FFFB00"/>
                </a:solidFill>
              </a:rPr>
              <a:t>Family</a:t>
            </a:r>
          </a:p>
        </p:txBody>
      </p:sp>
    </p:spTree>
    <p:extLst>
      <p:ext uri="{BB962C8B-B14F-4D97-AF65-F5344CB8AC3E}">
        <p14:creationId xmlns:p14="http://schemas.microsoft.com/office/powerpoint/2010/main" val="2138822256"/>
      </p:ext>
    </p:extLst>
  </p:cSld>
  <p:clrMapOvr>
    <a:masterClrMapping/>
  </p:clrMapOvr>
  <p:transition spd="med">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descr="Image">
            <a:extLst>
              <a:ext uri="{FF2B5EF4-FFF2-40B4-BE49-F238E27FC236}">
                <a16:creationId xmlns:a16="http://schemas.microsoft.com/office/drawing/2014/main" id="{15D13BB7-1FFE-3C44-AA4E-12B88389C0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0763" y="3961437"/>
            <a:ext cx="3822700" cy="212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GREEK…">
            <a:extLst>
              <a:ext uri="{FF2B5EF4-FFF2-40B4-BE49-F238E27FC236}">
                <a16:creationId xmlns:a16="http://schemas.microsoft.com/office/drawing/2014/main" id="{6C5CF571-FD80-0C4C-9CFD-DCBBC554AA65}"/>
              </a:ext>
            </a:extLst>
          </p:cNvPr>
          <p:cNvSpPr txBox="1">
            <a:spLocks noChangeArrowheads="1"/>
          </p:cNvSpPr>
          <p:nvPr/>
        </p:nvSpPr>
        <p:spPr bwMode="auto">
          <a:xfrm>
            <a:off x="5972175" y="2900987"/>
            <a:ext cx="7335838"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50800" tIns="50800" rIns="50800" bIns="50800" anchor="ctr">
            <a:spAutoFit/>
          </a:bodyPr>
          <a:lstStyle>
            <a:lvl1pPr defTabSz="457200">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1pPr>
            <a:lvl2pPr marL="742950" indent="-285750" defTabSz="457200">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2pPr>
            <a:lvl3pPr marL="1143000" indent="-228600" defTabSz="457200">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3pPr>
            <a:lvl4pPr marL="1600200" indent="-228600" defTabSz="457200">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4pPr>
            <a:lvl5pPr marL="2057400" indent="-228600" defTabSz="457200">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5pPr>
            <a:lvl6pPr marL="2514600" indent="-228600" defTabSz="457200" eaLnBrk="0" fontAlgn="base" hangingPunct="0">
              <a:spcBef>
                <a:spcPct val="0"/>
              </a:spcBef>
              <a:spcAft>
                <a:spcPct val="0"/>
              </a:spcAf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6pPr>
            <a:lvl7pPr marL="2971800" indent="-228600" defTabSz="457200" eaLnBrk="0" fontAlgn="base" hangingPunct="0">
              <a:spcBef>
                <a:spcPct val="0"/>
              </a:spcBef>
              <a:spcAft>
                <a:spcPct val="0"/>
              </a:spcAf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7pPr>
            <a:lvl8pPr marL="3429000" indent="-228600" defTabSz="457200" eaLnBrk="0" fontAlgn="base" hangingPunct="0">
              <a:spcBef>
                <a:spcPct val="0"/>
              </a:spcBef>
              <a:spcAft>
                <a:spcPct val="0"/>
              </a:spcAf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8pPr>
            <a:lvl9pPr marL="3886200" indent="-228600" defTabSz="457200" eaLnBrk="0" fontAlgn="base" hangingPunct="0">
              <a:spcBef>
                <a:spcPct val="0"/>
              </a:spcBef>
              <a:spcAft>
                <a:spcPct val="0"/>
              </a:spcAft>
              <a:defRPr sz="2400" b="1">
                <a:solidFill>
                  <a:srgbClr val="FFFFFF"/>
                </a:solidFill>
                <a:latin typeface="Helvetica Neue" panose="02000503000000020004" pitchFamily="2" charset="0"/>
                <a:ea typeface="Helvetica Neue" panose="02000503000000020004" pitchFamily="2" charset="0"/>
                <a:cs typeface="Helvetica Neue" panose="02000503000000020004" pitchFamily="2" charset="0"/>
                <a:sym typeface="Helvetica Neue" panose="02000503000000020004" pitchFamily="2" charset="0"/>
              </a:defRPr>
            </a:lvl9pPr>
          </a:lstStyle>
          <a:p>
            <a:pPr eaLnBrk="1"/>
            <a:r>
              <a:rPr lang="en-US" altLang="en-US" sz="1200" b="0" dirty="0">
                <a:solidFill>
                  <a:srgbClr val="000000"/>
                </a:solidFill>
                <a:latin typeface="Helvetica" pitchFamily="2" charset="0"/>
                <a:ea typeface="Helvetica" pitchFamily="2" charset="0"/>
                <a:cs typeface="Helvetica" pitchFamily="2" charset="0"/>
                <a:sym typeface="Helvetica" pitchFamily="2" charset="0"/>
              </a:rPr>
              <a:t> </a:t>
            </a:r>
          </a:p>
          <a:p>
            <a:pPr eaLnBrk="1"/>
            <a:r>
              <a:rPr lang="en-US" altLang="en-US" sz="4300" i="1" dirty="0">
                <a:solidFill>
                  <a:srgbClr val="FAE232"/>
                </a:solidFill>
                <a:latin typeface="Helvetica" pitchFamily="2" charset="0"/>
                <a:ea typeface="Helvetica" pitchFamily="2" charset="0"/>
                <a:cs typeface="Helvetica" pitchFamily="2" charset="0"/>
                <a:sym typeface="Helvetica" pitchFamily="2" charset="0"/>
              </a:rPr>
              <a:t>GREEK</a:t>
            </a:r>
            <a:endParaRPr lang="en-US" altLang="en-US" sz="4300" i="1" dirty="0">
              <a:latin typeface="Helvetica" pitchFamily="2" charset="0"/>
              <a:ea typeface="Helvetica" pitchFamily="2" charset="0"/>
              <a:cs typeface="Helvetica" pitchFamily="2" charset="0"/>
              <a:sym typeface="Helvetica" pitchFamily="2" charset="0"/>
            </a:endParaRPr>
          </a:p>
          <a:p>
            <a:pPr eaLnBrk="1"/>
            <a:r>
              <a:rPr lang="en-US" altLang="en-US" sz="4300" i="1" dirty="0" err="1">
                <a:solidFill>
                  <a:srgbClr val="00FDFF"/>
                </a:solidFill>
                <a:latin typeface="Helvetica" pitchFamily="2" charset="0"/>
                <a:ea typeface="Helvetica" pitchFamily="2" charset="0"/>
                <a:cs typeface="Helvetica" pitchFamily="2" charset="0"/>
                <a:sym typeface="Helvetica" pitchFamily="2" charset="0"/>
              </a:rPr>
              <a:t>agōnízomai</a:t>
            </a:r>
            <a:r>
              <a:rPr lang="en-US" altLang="en-US" sz="4300" i="1" dirty="0">
                <a:latin typeface="Helvetica" pitchFamily="2" charset="0"/>
                <a:ea typeface="Helvetica" pitchFamily="2" charset="0"/>
                <a:cs typeface="Helvetica" pitchFamily="2" charset="0"/>
                <a:sym typeface="Helvetica" pitchFamily="2" charset="0"/>
              </a:rPr>
              <a:t>, G75, “to fight, </a:t>
            </a:r>
          </a:p>
          <a:p>
            <a:pPr eaLnBrk="1"/>
            <a:r>
              <a:rPr lang="en-US" altLang="en-US" sz="4300" i="1" dirty="0">
                <a:latin typeface="Helvetica" pitchFamily="2" charset="0"/>
                <a:ea typeface="Helvetica" pitchFamily="2" charset="0"/>
                <a:cs typeface="Helvetica" pitchFamily="2" charset="0"/>
                <a:sym typeface="Helvetica" pitchFamily="2" charset="0"/>
              </a:rPr>
              <a:t>wrestle… straining every </a:t>
            </a:r>
          </a:p>
          <a:p>
            <a:pPr eaLnBrk="1"/>
            <a:r>
              <a:rPr lang="en-US" altLang="en-US" sz="4300" i="1" dirty="0">
                <a:latin typeface="Helvetica" pitchFamily="2" charset="0"/>
                <a:ea typeface="Helvetica" pitchFamily="2" charset="0"/>
                <a:cs typeface="Helvetica" pitchFamily="2" charset="0"/>
                <a:sym typeface="Helvetica" pitchFamily="2" charset="0"/>
              </a:rPr>
              <a:t>nerve towards the goal…</a:t>
            </a:r>
          </a:p>
          <a:p>
            <a:pPr eaLnBrk="1"/>
            <a:r>
              <a:rPr lang="en-US" altLang="en-US" sz="4300" i="1" dirty="0">
                <a:latin typeface="Helvetica" pitchFamily="2" charset="0"/>
                <a:ea typeface="Helvetica" pitchFamily="2" charset="0"/>
                <a:cs typeface="Helvetica" pitchFamily="2" charset="0"/>
                <a:sym typeface="Helvetica" pitchFamily="2" charset="0"/>
              </a:rPr>
              <a:t>pains and toil” </a:t>
            </a:r>
          </a:p>
        </p:txBody>
      </p:sp>
      <p:sp>
        <p:nvSpPr>
          <p:cNvPr id="4" name="Rectangle 3">
            <a:extLst>
              <a:ext uri="{FF2B5EF4-FFF2-40B4-BE49-F238E27FC236}">
                <a16:creationId xmlns:a16="http://schemas.microsoft.com/office/drawing/2014/main" id="{037ED960-79ED-9740-BA2C-17526EFB676A}"/>
              </a:ext>
            </a:extLst>
          </p:cNvPr>
          <p:cNvSpPr/>
          <p:nvPr/>
        </p:nvSpPr>
        <p:spPr>
          <a:xfrm>
            <a:off x="1285874" y="1285875"/>
            <a:ext cx="11117263" cy="1323439"/>
          </a:xfrm>
          <a:prstGeom prst="rect">
            <a:avLst/>
          </a:prstGeom>
        </p:spPr>
        <p:txBody>
          <a:bodyPr wrap="square">
            <a:spAutoFit/>
          </a:bodyPr>
          <a:lstStyle/>
          <a:p>
            <a:r>
              <a:rPr lang="en-US" altLang="en-US" sz="8000" dirty="0">
                <a:solidFill>
                  <a:srgbClr val="00FDFF"/>
                </a:solidFill>
              </a:rPr>
              <a:t>BIBLICAL </a:t>
            </a:r>
            <a:r>
              <a:rPr lang="en-US" altLang="en-US" sz="8000" dirty="0">
                <a:solidFill>
                  <a:schemeClr val="bg1"/>
                </a:solidFill>
              </a:rPr>
              <a:t>Definition</a:t>
            </a:r>
          </a:p>
        </p:txBody>
      </p:sp>
    </p:spTree>
    <p:extLst>
      <p:ext uri="{BB962C8B-B14F-4D97-AF65-F5344CB8AC3E}">
        <p14:creationId xmlns:p14="http://schemas.microsoft.com/office/powerpoint/2010/main" val="2234963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9E38B9-C223-914D-B80A-6787A00DC2D7}"/>
              </a:ext>
            </a:extLst>
          </p:cNvPr>
          <p:cNvPicPr>
            <a:picLocks noChangeAspect="1"/>
          </p:cNvPicPr>
          <p:nvPr/>
        </p:nvPicPr>
        <p:blipFill>
          <a:blip r:embed="rId2"/>
          <a:stretch>
            <a:fillRect/>
          </a:stretch>
        </p:blipFill>
        <p:spPr>
          <a:xfrm>
            <a:off x="1528302" y="0"/>
            <a:ext cx="10210800" cy="7658101"/>
          </a:xfrm>
          <a:prstGeom prst="rect">
            <a:avLst/>
          </a:prstGeom>
        </p:spPr>
      </p:pic>
      <p:sp>
        <p:nvSpPr>
          <p:cNvPr id="3" name="Oval 2">
            <a:extLst>
              <a:ext uri="{FF2B5EF4-FFF2-40B4-BE49-F238E27FC236}">
                <a16:creationId xmlns:a16="http://schemas.microsoft.com/office/drawing/2014/main" id="{5DDA801D-880A-A54D-8CCE-6C6D4F1A7B89}"/>
              </a:ext>
            </a:extLst>
          </p:cNvPr>
          <p:cNvSpPr/>
          <p:nvPr/>
        </p:nvSpPr>
        <p:spPr>
          <a:xfrm>
            <a:off x="1756902" y="3912009"/>
            <a:ext cx="2005780" cy="58993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0000"/>
                </a:solidFill>
              </a:ln>
            </a:endParaRPr>
          </a:p>
        </p:txBody>
      </p:sp>
      <p:sp>
        <p:nvSpPr>
          <p:cNvPr id="4" name="Rectangle 3">
            <a:extLst>
              <a:ext uri="{FF2B5EF4-FFF2-40B4-BE49-F238E27FC236}">
                <a16:creationId xmlns:a16="http://schemas.microsoft.com/office/drawing/2014/main" id="{3152FB93-CBC2-304C-86DD-CA4D88865837}"/>
              </a:ext>
            </a:extLst>
          </p:cNvPr>
          <p:cNvSpPr/>
          <p:nvPr/>
        </p:nvSpPr>
        <p:spPr>
          <a:xfrm>
            <a:off x="3144043" y="7829177"/>
            <a:ext cx="7458075" cy="1169551"/>
          </a:xfrm>
          <a:prstGeom prst="rect">
            <a:avLst/>
          </a:prstGeom>
        </p:spPr>
        <p:txBody>
          <a:bodyPr wrap="square">
            <a:spAutoFit/>
          </a:bodyPr>
          <a:lstStyle/>
          <a:p>
            <a:r>
              <a:rPr lang="en-US" altLang="en-US" sz="7000" i="1" dirty="0" err="1">
                <a:solidFill>
                  <a:schemeClr val="bg1"/>
                </a:solidFill>
                <a:latin typeface="Helvetica" pitchFamily="2" charset="0"/>
                <a:ea typeface="Helvetica" pitchFamily="2" charset="0"/>
                <a:cs typeface="Helvetica" pitchFamily="2" charset="0"/>
                <a:sym typeface="Helvetica" pitchFamily="2" charset="0"/>
              </a:rPr>
              <a:t>epi-</a:t>
            </a:r>
            <a:r>
              <a:rPr lang="en-US" altLang="en-US" sz="7000" i="1" dirty="0" err="1">
                <a:solidFill>
                  <a:srgbClr val="00FDFF"/>
                </a:solidFill>
                <a:latin typeface="Helvetica" pitchFamily="2" charset="0"/>
                <a:ea typeface="Helvetica" pitchFamily="2" charset="0"/>
                <a:cs typeface="Helvetica" pitchFamily="2" charset="0"/>
                <a:sym typeface="Helvetica" pitchFamily="2" charset="0"/>
              </a:rPr>
              <a:t>agōnízomai</a:t>
            </a:r>
            <a:endParaRPr lang="en-US" sz="7000" dirty="0"/>
          </a:p>
        </p:txBody>
      </p:sp>
    </p:spTree>
    <p:extLst>
      <p:ext uri="{BB962C8B-B14F-4D97-AF65-F5344CB8AC3E}">
        <p14:creationId xmlns:p14="http://schemas.microsoft.com/office/powerpoint/2010/main" val="11077608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CustomShape 1"/>
          <p:cNvSpPr/>
          <p:nvPr/>
        </p:nvSpPr>
        <p:spPr>
          <a:xfrm>
            <a:off x="1045080" y="6050520"/>
            <a:ext cx="12394440" cy="3070800"/>
          </a:xfrm>
          <a:prstGeom prst="rect">
            <a:avLst/>
          </a:prstGeom>
          <a:noFill/>
          <a:ln w="12600">
            <a:noFill/>
          </a:ln>
        </p:spPr>
        <p:style>
          <a:lnRef idx="0">
            <a:scrgbClr r="0" g="0" b="0"/>
          </a:lnRef>
          <a:fillRef idx="0">
            <a:scrgbClr r="0" g="0" b="0"/>
          </a:fillRef>
          <a:effectRef idx="0">
            <a:scrgbClr r="0" g="0" b="0"/>
          </a:effectRef>
          <a:fontRef idx="minor"/>
        </p:style>
      </p:sp>
      <p:sp>
        <p:nvSpPr>
          <p:cNvPr id="107" name="CustomShape 2"/>
          <p:cNvSpPr/>
          <p:nvPr/>
        </p:nvSpPr>
        <p:spPr>
          <a:xfrm>
            <a:off x="1036080" y="-1919160"/>
            <a:ext cx="11572920" cy="3521160"/>
          </a:xfrm>
          <a:prstGeom prst="rect">
            <a:avLst/>
          </a:prstGeom>
          <a:noFill/>
          <a:ln w="12600">
            <a:noFill/>
          </a:ln>
        </p:spPr>
        <p:style>
          <a:lnRef idx="0">
            <a:scrgbClr r="0" g="0" b="0"/>
          </a:lnRef>
          <a:fillRef idx="0">
            <a:scrgbClr r="0" g="0" b="0"/>
          </a:fillRef>
          <a:effectRef idx="0">
            <a:scrgbClr r="0" g="0" b="0"/>
          </a:effectRef>
          <a:fontRef idx="minor"/>
        </p:style>
      </p:sp>
      <p:sp>
        <p:nvSpPr>
          <p:cNvPr id="108" name="CustomShape 3"/>
          <p:cNvSpPr/>
          <p:nvPr/>
        </p:nvSpPr>
        <p:spPr>
          <a:xfrm>
            <a:off x="1045080" y="2811172"/>
            <a:ext cx="10319606" cy="6073682"/>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lstStyle/>
          <a:p>
            <a:pPr>
              <a:lnSpc>
                <a:spcPct val="100000"/>
              </a:lnSpc>
            </a:pPr>
            <a:r>
              <a:rPr lang="en-US" sz="10000" b="1" strike="noStrike" spc="-1" dirty="0">
                <a:solidFill>
                  <a:srgbClr val="FFFFFF"/>
                </a:solidFill>
                <a:uFill>
                  <a:solidFill>
                    <a:srgbClr val="FFFFFF"/>
                  </a:solidFill>
                </a:uFill>
                <a:latin typeface="Helvetica Neue Bold Condensed"/>
                <a:ea typeface="Helvetica Neue Bold Condensed"/>
              </a:rPr>
              <a:t>Conflict </a:t>
            </a:r>
          </a:p>
          <a:p>
            <a:pPr>
              <a:lnSpc>
                <a:spcPct val="100000"/>
              </a:lnSpc>
            </a:pPr>
            <a:r>
              <a:rPr lang="en-US" sz="10000" b="1" strike="noStrike" spc="-1" dirty="0">
                <a:solidFill>
                  <a:srgbClr val="FFFFFF"/>
                </a:solidFill>
                <a:uFill>
                  <a:solidFill>
                    <a:srgbClr val="FFFFFF"/>
                  </a:solidFill>
                </a:uFill>
                <a:latin typeface="Helvetica Neue Bold Condensed"/>
                <a:ea typeface="Helvetica Neue Bold Condensed"/>
              </a:rPr>
              <a:t>with God</a:t>
            </a:r>
            <a:br>
              <a:rPr lang="en-US" sz="4800" b="1" strike="noStrike" spc="-1" dirty="0">
                <a:solidFill>
                  <a:srgbClr val="FFFFFF"/>
                </a:solidFill>
                <a:uFill>
                  <a:solidFill>
                    <a:srgbClr val="FFFFFF"/>
                  </a:solidFill>
                </a:uFill>
                <a:latin typeface="Helvetica Neue Bold Condensed"/>
                <a:ea typeface="Helvetica Neue Bold Condensed"/>
              </a:rPr>
            </a:br>
            <a:endParaRPr lang="en-US" sz="8000" b="1" strike="noStrike" spc="-1" dirty="0">
              <a:solidFill>
                <a:srgbClr val="FFFFFF"/>
              </a:solidFill>
              <a:uFill>
                <a:solidFill>
                  <a:srgbClr val="FFFFFF"/>
                </a:solidFill>
              </a:uFill>
              <a:latin typeface="Helvetica Neue Bold Condensed"/>
              <a:ea typeface="Helvetica Neue Bold Condensed"/>
            </a:endParaRPr>
          </a:p>
          <a:p>
            <a:pPr>
              <a:lnSpc>
                <a:spcPct val="100000"/>
              </a:lnSpc>
            </a:pPr>
            <a:r>
              <a:rPr lang="en-US" sz="8000" b="1" strike="noStrike" spc="-1" dirty="0">
                <a:solidFill>
                  <a:srgbClr val="FFFFFF"/>
                </a:solidFill>
                <a:uFill>
                  <a:solidFill>
                    <a:srgbClr val="FFFFFF"/>
                  </a:solidFill>
                </a:uFill>
                <a:latin typeface="Helvetica Neue Bold Condensed"/>
                <a:ea typeface="Helvetica Neue Bold Condensed"/>
              </a:rPr>
              <a:t>The </a:t>
            </a:r>
            <a:r>
              <a:rPr lang="en-US" sz="8000" b="1" strike="noStrike" spc="-1" dirty="0">
                <a:solidFill>
                  <a:srgbClr val="00B0F0"/>
                </a:solidFill>
                <a:uFill>
                  <a:solidFill>
                    <a:srgbClr val="FFFFFF"/>
                  </a:solidFill>
                </a:uFill>
                <a:latin typeface="Helvetica Neue Bold Condensed"/>
                <a:ea typeface="Helvetica Neue Bold Condensed"/>
              </a:rPr>
              <a:t>Rebellion</a:t>
            </a:r>
            <a:r>
              <a:rPr lang="en-US" sz="8000" b="1" strike="noStrike" spc="-1" dirty="0">
                <a:solidFill>
                  <a:srgbClr val="FFFFFF"/>
                </a:solidFill>
                <a:uFill>
                  <a:solidFill>
                    <a:srgbClr val="FFFFFF"/>
                  </a:solidFill>
                </a:uFill>
                <a:latin typeface="Helvetica Neue Bold Condensed"/>
                <a:ea typeface="Helvetica Neue Bold Condensed"/>
              </a:rPr>
              <a:t> of </a:t>
            </a:r>
            <a:r>
              <a:rPr lang="en-US" sz="8000" b="1" strike="noStrike" spc="-1" dirty="0" err="1">
                <a:solidFill>
                  <a:srgbClr val="FFFFFF"/>
                </a:solidFill>
                <a:uFill>
                  <a:solidFill>
                    <a:srgbClr val="FFFFFF"/>
                  </a:solidFill>
                </a:uFill>
                <a:latin typeface="Helvetica Neue Bold Condensed"/>
                <a:ea typeface="Helvetica Neue Bold Condensed"/>
              </a:rPr>
              <a:t>Korah</a:t>
            </a:r>
            <a:endParaRPr lang="en-US" sz="8000" b="1" strike="noStrike" spc="-1" dirty="0">
              <a:solidFill>
                <a:srgbClr val="FFFFFF"/>
              </a:solidFill>
              <a:uFill>
                <a:solidFill>
                  <a:srgbClr val="FFFFFF"/>
                </a:solidFill>
              </a:uFill>
              <a:latin typeface="Helvetica Neue Bold Condensed"/>
              <a:ea typeface="Helvetica Neue Bold Condensed"/>
            </a:endParaRPr>
          </a:p>
          <a:p>
            <a:pPr>
              <a:lnSpc>
                <a:spcPct val="100000"/>
              </a:lnSpc>
            </a:pPr>
            <a:r>
              <a:rPr lang="en-US" sz="8000" b="1" spc="-1" dirty="0">
                <a:solidFill>
                  <a:srgbClr val="FFFFFF"/>
                </a:solidFill>
                <a:uFill>
                  <a:solidFill>
                    <a:srgbClr val="FFFFFF"/>
                  </a:solidFill>
                </a:uFill>
                <a:latin typeface="Helvetica Neue Bold Condensed"/>
                <a:ea typeface="Helvetica Neue Bold Condensed"/>
              </a:rPr>
              <a:t>The </a:t>
            </a:r>
            <a:r>
              <a:rPr lang="en-US" sz="8000" b="1" spc="-1" dirty="0">
                <a:solidFill>
                  <a:srgbClr val="00B0F0"/>
                </a:solidFill>
                <a:uFill>
                  <a:solidFill>
                    <a:srgbClr val="FFFFFF"/>
                  </a:solidFill>
                </a:uFill>
                <a:latin typeface="Helvetica Neue Bold Condensed"/>
                <a:ea typeface="Helvetica Neue Bold Condensed"/>
              </a:rPr>
              <a:t>Censer</a:t>
            </a:r>
            <a:r>
              <a:rPr lang="en-US" sz="8000" b="1" spc="-1" dirty="0">
                <a:solidFill>
                  <a:srgbClr val="FFFFFF"/>
                </a:solidFill>
                <a:uFill>
                  <a:solidFill>
                    <a:srgbClr val="FFFFFF"/>
                  </a:solidFill>
                </a:uFill>
                <a:latin typeface="Helvetica Neue Bold Condensed"/>
                <a:ea typeface="Helvetica Neue Bold Condensed"/>
              </a:rPr>
              <a:t> of </a:t>
            </a:r>
            <a:r>
              <a:rPr lang="en-US" sz="8000" b="1" spc="-1" dirty="0" err="1">
                <a:solidFill>
                  <a:srgbClr val="FFFFFF"/>
                </a:solidFill>
                <a:uFill>
                  <a:solidFill>
                    <a:srgbClr val="FFFFFF"/>
                  </a:solidFill>
                </a:uFill>
                <a:latin typeface="Helvetica Neue Bold Condensed"/>
                <a:ea typeface="Helvetica Neue Bold Condensed"/>
              </a:rPr>
              <a:t>Korah</a:t>
            </a:r>
            <a:endParaRPr lang="en-US" sz="8000" b="1" spc="-1" dirty="0">
              <a:solidFill>
                <a:srgbClr val="FFFFFF"/>
              </a:solidFill>
              <a:uFill>
                <a:solidFill>
                  <a:srgbClr val="FFFFFF"/>
                </a:solidFill>
              </a:uFill>
              <a:latin typeface="Helvetica Neue Bold Condensed"/>
              <a:ea typeface="Helvetica Neue Bold Condensed"/>
            </a:endParaRPr>
          </a:p>
          <a:p>
            <a:pPr>
              <a:lnSpc>
                <a:spcPct val="100000"/>
              </a:lnSpc>
            </a:pPr>
            <a:r>
              <a:rPr lang="en-US" sz="8000" b="1" strike="noStrike" spc="-1" dirty="0">
                <a:solidFill>
                  <a:srgbClr val="FFFFFF"/>
                </a:solidFill>
                <a:uFill>
                  <a:solidFill>
                    <a:srgbClr val="FFFFFF"/>
                  </a:solidFill>
                </a:uFill>
                <a:latin typeface="Helvetica Neue Bold Condensed"/>
                <a:ea typeface="Helvetica Neue Bold Condensed"/>
              </a:rPr>
              <a:t>The </a:t>
            </a:r>
            <a:r>
              <a:rPr lang="en-US" sz="8000" b="1" strike="noStrike" spc="-1" dirty="0">
                <a:solidFill>
                  <a:srgbClr val="00B0F0"/>
                </a:solidFill>
                <a:uFill>
                  <a:solidFill>
                    <a:srgbClr val="FFFFFF"/>
                  </a:solidFill>
                </a:uFill>
                <a:latin typeface="Helvetica Neue Bold Condensed"/>
                <a:ea typeface="Helvetica Neue Bold Condensed"/>
              </a:rPr>
              <a:t>Sons</a:t>
            </a:r>
            <a:r>
              <a:rPr lang="en-US" sz="8000" b="1" strike="noStrike" spc="-1" dirty="0">
                <a:solidFill>
                  <a:srgbClr val="FFFFFF"/>
                </a:solidFill>
                <a:uFill>
                  <a:solidFill>
                    <a:srgbClr val="FFFFFF"/>
                  </a:solidFill>
                </a:uFill>
                <a:latin typeface="Helvetica Neue Bold Condensed"/>
                <a:ea typeface="Helvetica Neue Bold Condensed"/>
              </a:rPr>
              <a:t> of </a:t>
            </a:r>
            <a:r>
              <a:rPr lang="en-US" sz="8000" b="1" strike="noStrike" spc="-1" dirty="0" err="1">
                <a:solidFill>
                  <a:srgbClr val="FFFFFF"/>
                </a:solidFill>
                <a:uFill>
                  <a:solidFill>
                    <a:srgbClr val="FFFFFF"/>
                  </a:solidFill>
                </a:uFill>
                <a:latin typeface="Helvetica Neue Bold Condensed"/>
                <a:ea typeface="Helvetica Neue Bold Condensed"/>
              </a:rPr>
              <a:t>Korah</a:t>
            </a:r>
            <a:endParaRPr lang="en-US" sz="8000" b="0" strike="noStrike" spc="-1" dirty="0">
              <a:solidFill>
                <a:srgbClr val="FFFFFF"/>
              </a:solidFill>
              <a:uFill>
                <a:solidFill>
                  <a:srgbClr val="FFFFFF"/>
                </a:solidFill>
              </a:uFill>
              <a:latin typeface="Arial"/>
            </a:endParaRPr>
          </a:p>
        </p:txBody>
      </p:sp>
      <p:pic>
        <p:nvPicPr>
          <p:cNvPr id="109" name="Picture 108"/>
          <p:cNvPicPr/>
          <p:nvPr/>
        </p:nvPicPr>
        <p:blipFill>
          <a:blip r:embed="rId2"/>
          <a:stretch/>
        </p:blipFill>
        <p:spPr>
          <a:xfrm>
            <a:off x="6706575" y="1039306"/>
            <a:ext cx="5695528" cy="3070799"/>
          </a:xfrm>
          <a:prstGeom prst="rect">
            <a:avLst/>
          </a:prstGeom>
          <a:ln>
            <a:noFill/>
          </a:ln>
        </p:spPr>
      </p:pic>
    </p:spTree>
    <p:extLst>
      <p:ext uri="{BB962C8B-B14F-4D97-AF65-F5344CB8AC3E}">
        <p14:creationId xmlns:p14="http://schemas.microsoft.com/office/powerpoint/2010/main" val="2485001489"/>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 name="Picture 104"/>
          <p:cNvPicPr/>
          <p:nvPr/>
        </p:nvPicPr>
        <p:blipFill>
          <a:blip r:embed="rId2"/>
          <a:stretch/>
        </p:blipFill>
        <p:spPr>
          <a:xfrm>
            <a:off x="111960" y="3386160"/>
            <a:ext cx="9918720" cy="7438680"/>
          </a:xfrm>
          <a:prstGeom prst="rect">
            <a:avLst/>
          </a:prstGeom>
          <a:ln>
            <a:noFill/>
          </a:ln>
        </p:spPr>
      </p:pic>
      <p:sp>
        <p:nvSpPr>
          <p:cNvPr id="106" name="CustomShape 1"/>
          <p:cNvSpPr/>
          <p:nvPr/>
        </p:nvSpPr>
        <p:spPr>
          <a:xfrm>
            <a:off x="1045080" y="6050520"/>
            <a:ext cx="12394440" cy="3070800"/>
          </a:xfrm>
          <a:prstGeom prst="rect">
            <a:avLst/>
          </a:prstGeom>
          <a:noFill/>
          <a:ln w="12600">
            <a:noFill/>
          </a:ln>
        </p:spPr>
        <p:style>
          <a:lnRef idx="0">
            <a:scrgbClr r="0" g="0" b="0"/>
          </a:lnRef>
          <a:fillRef idx="0">
            <a:scrgbClr r="0" g="0" b="0"/>
          </a:fillRef>
          <a:effectRef idx="0">
            <a:scrgbClr r="0" g="0" b="0"/>
          </a:effectRef>
          <a:fontRef idx="minor"/>
        </p:style>
      </p:sp>
      <p:sp>
        <p:nvSpPr>
          <p:cNvPr id="107" name="CustomShape 2"/>
          <p:cNvSpPr/>
          <p:nvPr/>
        </p:nvSpPr>
        <p:spPr>
          <a:xfrm>
            <a:off x="1036080" y="-1919160"/>
            <a:ext cx="11572920" cy="3521160"/>
          </a:xfrm>
          <a:prstGeom prst="rect">
            <a:avLst/>
          </a:prstGeom>
          <a:noFill/>
          <a:ln w="12600">
            <a:noFill/>
          </a:ln>
        </p:spPr>
        <p:style>
          <a:lnRef idx="0">
            <a:scrgbClr r="0" g="0" b="0"/>
          </a:lnRef>
          <a:fillRef idx="0">
            <a:scrgbClr r="0" g="0" b="0"/>
          </a:fillRef>
          <a:effectRef idx="0">
            <a:scrgbClr r="0" g="0" b="0"/>
          </a:effectRef>
          <a:fontRef idx="minor"/>
        </p:style>
      </p:sp>
      <p:sp>
        <p:nvSpPr>
          <p:cNvPr id="108" name="CustomShape 3"/>
          <p:cNvSpPr/>
          <p:nvPr/>
        </p:nvSpPr>
        <p:spPr>
          <a:xfrm>
            <a:off x="548640" y="274320"/>
            <a:ext cx="7660440" cy="3290760"/>
          </a:xfrm>
          <a:prstGeom prst="rect">
            <a:avLst/>
          </a:prstGeom>
          <a:noFill/>
          <a:ln w="12600">
            <a:noFill/>
          </a:ln>
        </p:spPr>
        <p:style>
          <a:lnRef idx="0">
            <a:scrgbClr r="0" g="0" b="0"/>
          </a:lnRef>
          <a:fillRef idx="0">
            <a:scrgbClr r="0" g="0" b="0"/>
          </a:fillRef>
          <a:effectRef idx="0">
            <a:scrgbClr r="0" g="0" b="0"/>
          </a:effectRef>
          <a:fontRef idx="minor"/>
        </p:style>
        <p:txBody>
          <a:bodyPr lIns="50760" tIns="50760" rIns="50760" bIns="50760" anchor="b"/>
          <a:lstStyle/>
          <a:p>
            <a:pPr>
              <a:lnSpc>
                <a:spcPct val="100000"/>
              </a:lnSpc>
            </a:pPr>
            <a:r>
              <a:rPr lang="en-US" sz="4800" b="1" strike="noStrike" spc="-1" dirty="0">
                <a:solidFill>
                  <a:srgbClr val="FFFFFF"/>
                </a:solidFill>
                <a:uFill>
                  <a:solidFill>
                    <a:srgbClr val="FFFFFF"/>
                  </a:solidFill>
                </a:uFill>
                <a:latin typeface="Helvetica Neue Bold Condensed"/>
                <a:ea typeface="Helvetica Neue Bold Condensed"/>
              </a:rPr>
              <a:t>#1</a:t>
            </a:r>
            <a:endParaRPr lang="en-US" sz="1800" b="0" strike="noStrike" spc="-1" dirty="0">
              <a:solidFill>
                <a:srgbClr val="FFFFFF"/>
              </a:solidFill>
              <a:uFill>
                <a:solidFill>
                  <a:srgbClr val="FFFFFF"/>
                </a:solidFill>
              </a:uFill>
              <a:latin typeface="Arial"/>
            </a:endParaRPr>
          </a:p>
          <a:p>
            <a:pPr>
              <a:lnSpc>
                <a:spcPct val="100000"/>
              </a:lnSpc>
            </a:pPr>
            <a:r>
              <a:rPr lang="en-US" sz="7200" b="1" strike="noStrike" spc="-1" dirty="0">
                <a:solidFill>
                  <a:srgbClr val="4FCDFA"/>
                </a:solidFill>
                <a:uFill>
                  <a:solidFill>
                    <a:srgbClr val="FFFFFF"/>
                  </a:solidFill>
                </a:uFill>
                <a:latin typeface="Helvetica Neue Bold Condensed"/>
                <a:ea typeface="Helvetica Neue Bold Condensed"/>
              </a:rPr>
              <a:t>The </a:t>
            </a:r>
            <a:r>
              <a:rPr lang="en-US" sz="7200" b="1" strike="noStrike" spc="-1" dirty="0">
                <a:solidFill>
                  <a:schemeClr val="bg1"/>
                </a:solidFill>
                <a:uFill>
                  <a:solidFill>
                    <a:srgbClr val="FFFFFF"/>
                  </a:solidFill>
                </a:uFill>
                <a:latin typeface="Helvetica Neue Bold Condensed"/>
                <a:ea typeface="Helvetica Neue Bold Condensed"/>
              </a:rPr>
              <a:t>Rebellion </a:t>
            </a:r>
            <a:r>
              <a:rPr lang="en-US" sz="7200" b="1" strike="noStrike" spc="-1" dirty="0">
                <a:solidFill>
                  <a:srgbClr val="4FCDFA"/>
                </a:solidFill>
                <a:uFill>
                  <a:solidFill>
                    <a:srgbClr val="FFFFFF"/>
                  </a:solidFill>
                </a:uFill>
                <a:latin typeface="Helvetica Neue Bold Condensed"/>
                <a:ea typeface="Helvetica Neue Bold Condensed"/>
              </a:rPr>
              <a:t>of </a:t>
            </a:r>
            <a:r>
              <a:rPr lang="en-US" sz="7200" b="1" strike="noStrike" spc="-1" dirty="0" err="1">
                <a:solidFill>
                  <a:srgbClr val="4FCDFA"/>
                </a:solidFill>
                <a:uFill>
                  <a:solidFill>
                    <a:srgbClr val="FFFFFF"/>
                  </a:solidFill>
                </a:uFill>
                <a:latin typeface="Helvetica Neue Bold Condensed"/>
                <a:ea typeface="Helvetica Neue Bold Condensed"/>
              </a:rPr>
              <a:t>Korah</a:t>
            </a:r>
            <a:endParaRPr lang="en-US" sz="1800" b="0" strike="noStrike" spc="-1" dirty="0">
              <a:solidFill>
                <a:srgbClr val="FFFFFF"/>
              </a:solidFill>
              <a:uFill>
                <a:solidFill>
                  <a:srgbClr val="FFFFFF"/>
                </a:solidFill>
              </a:uFill>
              <a:latin typeface="Arial"/>
            </a:endParaRPr>
          </a:p>
        </p:txBody>
      </p:sp>
      <p:pic>
        <p:nvPicPr>
          <p:cNvPr id="109" name="Picture 108"/>
          <p:cNvPicPr/>
          <p:nvPr/>
        </p:nvPicPr>
        <p:blipFill>
          <a:blip r:embed="rId3"/>
          <a:stretch/>
        </p:blipFill>
        <p:spPr>
          <a:xfrm>
            <a:off x="7974720" y="390960"/>
            <a:ext cx="4568040" cy="2284200"/>
          </a:xfrm>
          <a:prstGeom prst="rect">
            <a:avLst/>
          </a:prstGeom>
          <a:ln>
            <a:noFill/>
          </a:ln>
        </p:spPr>
      </p:pic>
      <p:pic>
        <p:nvPicPr>
          <p:cNvPr id="110" name="Picture 109"/>
          <p:cNvPicPr/>
          <p:nvPr/>
        </p:nvPicPr>
        <p:blipFill>
          <a:blip r:embed="rId4"/>
          <a:stretch/>
        </p:blipFill>
        <p:spPr>
          <a:xfrm>
            <a:off x="6417720" y="2819880"/>
            <a:ext cx="3964680" cy="2649960"/>
          </a:xfrm>
          <a:prstGeom prst="rect">
            <a:avLst/>
          </a:prstGeom>
          <a:ln>
            <a:noFill/>
          </a:ln>
        </p:spPr>
      </p:pic>
    </p:spTree>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 name="Picture 95"/>
          <p:cNvPicPr/>
          <p:nvPr/>
        </p:nvPicPr>
        <p:blipFill>
          <a:blip r:embed="rId2"/>
          <a:stretch/>
        </p:blipFill>
        <p:spPr>
          <a:xfrm>
            <a:off x="1468800" y="1779840"/>
            <a:ext cx="10531080" cy="7793640"/>
          </a:xfrm>
          <a:prstGeom prst="rect">
            <a:avLst/>
          </a:prstGeom>
          <a:ln>
            <a:noFill/>
          </a:ln>
        </p:spPr>
      </p:pic>
      <p:sp>
        <p:nvSpPr>
          <p:cNvPr id="97" name="CustomShape 1"/>
          <p:cNvSpPr/>
          <p:nvPr/>
        </p:nvSpPr>
        <p:spPr>
          <a:xfrm>
            <a:off x="822960" y="604080"/>
            <a:ext cx="11149560" cy="18637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6000" b="1" strike="noStrike" spc="-1">
                <a:solidFill>
                  <a:srgbClr val="66FF66"/>
                </a:solidFill>
                <a:uFill>
                  <a:solidFill>
                    <a:srgbClr val="FFFFFF"/>
                  </a:solidFill>
                </a:uFill>
                <a:latin typeface="Helvetica Neue Bold Condensed"/>
                <a:ea typeface="Helvetica Neue Bold Condensed"/>
              </a:rPr>
              <a:t>The Genealogy of Korah</a:t>
            </a:r>
            <a:endParaRPr lang="en-US" sz="1800"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356965649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 name="Picture 101"/>
          <p:cNvPicPr/>
          <p:nvPr/>
        </p:nvPicPr>
        <p:blipFill>
          <a:blip r:embed="rId2"/>
          <a:stretch/>
        </p:blipFill>
        <p:spPr>
          <a:xfrm>
            <a:off x="113400" y="2354400"/>
            <a:ext cx="12825360" cy="7213680"/>
          </a:xfrm>
          <a:prstGeom prst="rect">
            <a:avLst/>
          </a:prstGeom>
          <a:ln>
            <a:noFill/>
          </a:ln>
        </p:spPr>
      </p:pic>
      <p:sp>
        <p:nvSpPr>
          <p:cNvPr id="103" name="CustomShape 1"/>
          <p:cNvSpPr/>
          <p:nvPr/>
        </p:nvSpPr>
        <p:spPr>
          <a:xfrm>
            <a:off x="396000" y="1002960"/>
            <a:ext cx="13001760" cy="18633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n-US" sz="5400" b="1" strike="noStrike" spc="-1">
                <a:solidFill>
                  <a:srgbClr val="FFFFFF"/>
                </a:solidFill>
                <a:uFill>
                  <a:solidFill>
                    <a:srgbClr val="FFFFFF"/>
                  </a:solidFill>
                </a:uFill>
                <a:latin typeface="Helvetica Neue Bold Condensed"/>
                <a:ea typeface="Helvetica Neue Bold Condensed"/>
              </a:rPr>
              <a:t>The Duties of the</a:t>
            </a:r>
            <a:r>
              <a:rPr lang="en-US" sz="5400" b="1" strike="noStrike" spc="-1">
                <a:solidFill>
                  <a:srgbClr val="FFFF00"/>
                </a:solidFill>
                <a:uFill>
                  <a:solidFill>
                    <a:srgbClr val="FFFFFF"/>
                  </a:solidFill>
                </a:uFill>
                <a:latin typeface="Helvetica Neue Bold Condensed"/>
                <a:ea typeface="Helvetica Neue Bold Condensed"/>
              </a:rPr>
              <a:t> Kohathites</a:t>
            </a:r>
            <a:endParaRPr lang="en-US" sz="1800" b="0" strike="noStrike" spc="-1">
              <a:solidFill>
                <a:srgbClr val="FFFFFF"/>
              </a:solidFill>
              <a:uFill>
                <a:solidFill>
                  <a:srgbClr val="FFFFFF"/>
                </a:solidFill>
              </a:uFill>
              <a:latin typeface="Arial"/>
            </a:endParaRPr>
          </a:p>
        </p:txBody>
      </p:sp>
    </p:spTree>
    <p:extLst>
      <p:ext uri="{BB962C8B-B14F-4D97-AF65-F5344CB8AC3E}">
        <p14:creationId xmlns:p14="http://schemas.microsoft.com/office/powerpoint/2010/main" val="1149737873"/>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1061</TotalTime>
  <Words>279</Words>
  <Application>Microsoft Macintosh PowerPoint</Application>
  <PresentationFormat>Custom</PresentationFormat>
  <Paragraphs>95</Paragraphs>
  <Slides>29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Helvetica</vt:lpstr>
      <vt:lpstr>Helvetica Neue</vt:lpstr>
      <vt:lpstr>Helvetica Neue Bold Condensed</vt:lpstr>
      <vt:lpstr>Symbol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dc:description/>
  <cp:lastModifiedBy>Kevin Maxey</cp:lastModifiedBy>
  <cp:revision>29</cp:revision>
  <dcterms:modified xsi:type="dcterms:W3CDTF">2019-03-16T23:50:38Z</dcterms:modified>
  <dc:language>en-US</dc:language>
</cp:coreProperties>
</file>